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56" r:id="rId5"/>
    <p:sldId id="325" r:id="rId6"/>
    <p:sldId id="355" r:id="rId7"/>
    <p:sldId id="328" r:id="rId8"/>
    <p:sldId id="326" r:id="rId9"/>
    <p:sldId id="340" r:id="rId10"/>
    <p:sldId id="357" r:id="rId11"/>
    <p:sldId id="358" r:id="rId12"/>
    <p:sldId id="338" r:id="rId13"/>
    <p:sldId id="336" r:id="rId14"/>
    <p:sldId id="337" r:id="rId15"/>
    <p:sldId id="339" r:id="rId16"/>
    <p:sldId id="329" r:id="rId17"/>
    <p:sldId id="334" r:id="rId18"/>
    <p:sldId id="341" r:id="rId19"/>
    <p:sldId id="333" r:id="rId20"/>
    <p:sldId id="343" r:id="rId21"/>
    <p:sldId id="344" r:id="rId22"/>
    <p:sldId id="345" r:id="rId23"/>
    <p:sldId id="346" r:id="rId24"/>
    <p:sldId id="347" r:id="rId25"/>
    <p:sldId id="332" r:id="rId26"/>
    <p:sldId id="331" r:id="rId27"/>
    <p:sldId id="348" r:id="rId28"/>
    <p:sldId id="350" r:id="rId29"/>
    <p:sldId id="351" r:id="rId30"/>
    <p:sldId id="330" r:id="rId31"/>
    <p:sldId id="352" r:id="rId32"/>
    <p:sldId id="353" r:id="rId33"/>
    <p:sldId id="354" r:id="rId34"/>
  </p:sldIdLst>
  <p:sldSz cx="12192000" cy="6858000"/>
  <p:notesSz cx="6858000" cy="9144000"/>
  <p:defaultTextStyle>
    <a:defPPr>
      <a:defRPr lang="en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pos="7287" userDrawn="1">
          <p15:clr>
            <a:srgbClr val="A4A3A4"/>
          </p15:clr>
        </p15:guide>
        <p15:guide id="4" orient="horz" pos="3929" userDrawn="1">
          <p15:clr>
            <a:srgbClr val="A4A3A4"/>
          </p15:clr>
        </p15:guide>
        <p15:guide id="5" pos="1753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  <p15:guide id="7" orient="horz" pos="356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44DD83-4C90-9371-819E-A430E9A295B6}" name="Joanna Blomberg-Wiaderna" initials="JBW" userId="S::joanna.blomberg@adm.uni.lodz.pl::688c58d5-9642-45a9-851a-e46a9898541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31B"/>
    <a:srgbClr val="4D4D4D"/>
    <a:srgbClr val="14133B"/>
    <a:srgbClr val="2C55A2"/>
    <a:srgbClr val="237CA9"/>
    <a:srgbClr val="EA0000"/>
    <a:srgbClr val="00857E"/>
    <a:srgbClr val="00695A"/>
    <a:srgbClr val="008A00"/>
    <a:srgbClr val="398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103" d="100"/>
          <a:sy n="103" d="100"/>
        </p:scale>
        <p:origin x="114" y="372"/>
      </p:cViewPr>
      <p:guideLst>
        <p:guide orient="horz" pos="391"/>
        <p:guide pos="393"/>
        <p:guide pos="7287"/>
        <p:guide orient="horz" pos="3929"/>
        <p:guide pos="1753"/>
        <p:guide orient="horz" pos="2160"/>
        <p:guide orient="horz" pos="35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Laszczyk" userId="S::ul0286567@edu.uni.lodz.pl::25dd4692-e1dd-4e33-b0b3-32b35c4e2554" providerId="AD" clId="Web-{E749313F-B06D-2C83-D3A1-85FD46D82FF1}"/>
    <pc:docChg chg="addSld modSld">
      <pc:chgData name="Anna Laszczyk" userId="S::ul0286567@edu.uni.lodz.pl::25dd4692-e1dd-4e33-b0b3-32b35c4e2554" providerId="AD" clId="Web-{E749313F-B06D-2C83-D3A1-85FD46D82FF1}" dt="2024-06-13T18:50:24.980" v="21"/>
      <pc:docMkLst>
        <pc:docMk/>
      </pc:docMkLst>
      <pc:sldChg chg="modSp">
        <pc:chgData name="Anna Laszczyk" userId="S::ul0286567@edu.uni.lodz.pl::25dd4692-e1dd-4e33-b0b3-32b35c4e2554" providerId="AD" clId="Web-{E749313F-B06D-2C83-D3A1-85FD46D82FF1}" dt="2024-06-13T17:45:39.951" v="0" actId="1076"/>
        <pc:sldMkLst>
          <pc:docMk/>
          <pc:sldMk cId="3019536940" sldId="256"/>
        </pc:sldMkLst>
        <pc:picChg chg="mod">
          <ac:chgData name="Anna Laszczyk" userId="S::ul0286567@edu.uni.lodz.pl::25dd4692-e1dd-4e33-b0b3-32b35c4e2554" providerId="AD" clId="Web-{E749313F-B06D-2C83-D3A1-85FD46D82FF1}" dt="2024-06-13T17:45:39.951" v="0" actId="1076"/>
          <ac:picMkLst>
            <pc:docMk/>
            <pc:sldMk cId="3019536940" sldId="256"/>
            <ac:picMk id="13" creationId="{68A1B51C-5BE4-524F-A43C-60039E86C8BD}"/>
          </ac:picMkLst>
        </pc:picChg>
      </pc:sldChg>
      <pc:sldChg chg="modSp">
        <pc:chgData name="Anna Laszczyk" userId="S::ul0286567@edu.uni.lodz.pl::25dd4692-e1dd-4e33-b0b3-32b35c4e2554" providerId="AD" clId="Web-{E749313F-B06D-2C83-D3A1-85FD46D82FF1}" dt="2024-06-13T18:19:54.192" v="1" actId="1076"/>
        <pc:sldMkLst>
          <pc:docMk/>
          <pc:sldMk cId="3101629958" sldId="301"/>
        </pc:sldMkLst>
        <pc:picChg chg="mod">
          <ac:chgData name="Anna Laszczyk" userId="S::ul0286567@edu.uni.lodz.pl::25dd4692-e1dd-4e33-b0b3-32b35c4e2554" providerId="AD" clId="Web-{E749313F-B06D-2C83-D3A1-85FD46D82FF1}" dt="2024-06-13T18:19:54.192" v="1" actId="1076"/>
          <ac:picMkLst>
            <pc:docMk/>
            <pc:sldMk cId="3101629958" sldId="301"/>
            <ac:picMk id="13" creationId="{68A1B51C-5BE4-524F-A43C-60039E86C8BD}"/>
          </ac:picMkLst>
        </pc:picChg>
      </pc:sldChg>
      <pc:sldChg chg="modSp add replId">
        <pc:chgData name="Anna Laszczyk" userId="S::ul0286567@edu.uni.lodz.pl::25dd4692-e1dd-4e33-b0b3-32b35c4e2554" providerId="AD" clId="Web-{E749313F-B06D-2C83-D3A1-85FD46D82FF1}" dt="2024-06-13T18:43:00.588" v="3" actId="1076"/>
        <pc:sldMkLst>
          <pc:docMk/>
          <pc:sldMk cId="1409275917" sldId="326"/>
        </pc:sldMkLst>
        <pc:picChg chg="mod">
          <ac:chgData name="Anna Laszczyk" userId="S::ul0286567@edu.uni.lodz.pl::25dd4692-e1dd-4e33-b0b3-32b35c4e2554" providerId="AD" clId="Web-{E749313F-B06D-2C83-D3A1-85FD46D82FF1}" dt="2024-06-13T18:43:00.588" v="3" actId="1076"/>
          <ac:picMkLst>
            <pc:docMk/>
            <pc:sldMk cId="1409275917" sldId="326"/>
            <ac:picMk id="13" creationId="{68A1B51C-5BE4-524F-A43C-60039E86C8BD}"/>
          </ac:picMkLst>
        </pc:picChg>
      </pc:sldChg>
      <pc:sldChg chg="modSp add replId">
        <pc:chgData name="Anna Laszczyk" userId="S::ul0286567@edu.uni.lodz.pl::25dd4692-e1dd-4e33-b0b3-32b35c4e2554" providerId="AD" clId="Web-{E749313F-B06D-2C83-D3A1-85FD46D82FF1}" dt="2024-06-13T18:45:42.561" v="5" actId="1076"/>
        <pc:sldMkLst>
          <pc:docMk/>
          <pc:sldMk cId="433439126" sldId="327"/>
        </pc:sldMkLst>
        <pc:picChg chg="mod">
          <ac:chgData name="Anna Laszczyk" userId="S::ul0286567@edu.uni.lodz.pl::25dd4692-e1dd-4e33-b0b3-32b35c4e2554" providerId="AD" clId="Web-{E749313F-B06D-2C83-D3A1-85FD46D82FF1}" dt="2024-06-13T18:45:42.561" v="5" actId="1076"/>
          <ac:picMkLst>
            <pc:docMk/>
            <pc:sldMk cId="433439126" sldId="327"/>
            <ac:picMk id="13" creationId="{68A1B51C-5BE4-524F-A43C-60039E86C8BD}"/>
          </ac:picMkLst>
        </pc:picChg>
      </pc:sldChg>
      <pc:sldChg chg="add replId">
        <pc:chgData name="Anna Laszczyk" userId="S::ul0286567@edu.uni.lodz.pl::25dd4692-e1dd-4e33-b0b3-32b35c4e2554" providerId="AD" clId="Web-{E749313F-B06D-2C83-D3A1-85FD46D82FF1}" dt="2024-06-13T18:45:42.718" v="6"/>
        <pc:sldMkLst>
          <pc:docMk/>
          <pc:sldMk cId="3469738035" sldId="328"/>
        </pc:sldMkLst>
      </pc:sldChg>
      <pc:sldChg chg="addSp delSp modSp add replId">
        <pc:chgData name="Anna Laszczyk" userId="S::ul0286567@edu.uni.lodz.pl::25dd4692-e1dd-4e33-b0b3-32b35c4e2554" providerId="AD" clId="Web-{E749313F-B06D-2C83-D3A1-85FD46D82FF1}" dt="2024-06-13T18:50:24.980" v="21"/>
        <pc:sldMkLst>
          <pc:docMk/>
          <pc:sldMk cId="3724216494" sldId="329"/>
        </pc:sldMkLst>
        <pc:spChg chg="del mod">
          <ac:chgData name="Anna Laszczyk" userId="S::ul0286567@edu.uni.lodz.pl::25dd4692-e1dd-4e33-b0b3-32b35c4e2554" providerId="AD" clId="Web-{E749313F-B06D-2C83-D3A1-85FD46D82FF1}" dt="2024-06-13T18:47:16.126" v="11"/>
          <ac:spMkLst>
            <pc:docMk/>
            <pc:sldMk cId="3724216494" sldId="329"/>
            <ac:spMk id="2" creationId="{0552809B-6B48-4BF9-467F-A255DE0A74D1}"/>
          </ac:spMkLst>
        </pc:spChg>
        <pc:spChg chg="add del mod">
          <ac:chgData name="Anna Laszczyk" userId="S::ul0286567@edu.uni.lodz.pl::25dd4692-e1dd-4e33-b0b3-32b35c4e2554" providerId="AD" clId="Web-{E749313F-B06D-2C83-D3A1-85FD46D82FF1}" dt="2024-06-13T18:50:24.980" v="21"/>
          <ac:spMkLst>
            <pc:docMk/>
            <pc:sldMk cId="3724216494" sldId="329"/>
            <ac:spMk id="3" creationId="{A2608F41-8B72-B492-94B4-620D90993626}"/>
          </ac:spMkLst>
        </pc:spChg>
        <pc:picChg chg="del">
          <ac:chgData name="Anna Laszczyk" userId="S::ul0286567@edu.uni.lodz.pl::25dd4692-e1dd-4e33-b0b3-32b35c4e2554" providerId="AD" clId="Web-{E749313F-B06D-2C83-D3A1-85FD46D82FF1}" dt="2024-06-13T18:47:16.142" v="12"/>
          <ac:picMkLst>
            <pc:docMk/>
            <pc:sldMk cId="3724216494" sldId="329"/>
            <ac:picMk id="7" creationId="{6F03DBB3-56E6-CE26-6032-457E33CBF889}"/>
          </ac:picMkLst>
        </pc:picChg>
        <pc:picChg chg="del">
          <ac:chgData name="Anna Laszczyk" userId="S::ul0286567@edu.uni.lodz.pl::25dd4692-e1dd-4e33-b0b3-32b35c4e2554" providerId="AD" clId="Web-{E749313F-B06D-2C83-D3A1-85FD46D82FF1}" dt="2024-06-13T18:47:16.173" v="13"/>
          <ac:picMkLst>
            <pc:docMk/>
            <pc:sldMk cId="3724216494" sldId="329"/>
            <ac:picMk id="11" creationId="{DE723364-3B66-F944-96A2-40FF0695105A}"/>
          </ac:picMkLst>
        </pc:picChg>
      </pc:sldChg>
    </pc:docChg>
  </pc:docChgLst>
  <pc:docChgLst>
    <pc:chgData name="Hanna Swaczyna" userId="S::hanna.swaczyna@adm.uni.lodz.pl::72584e96-7e2f-4837-ba77-3f0ace4d1a30" providerId="AD" clId="Web-{C7CD559F-61C3-6699-E620-842B374A2155}"/>
    <pc:docChg chg="modSld">
      <pc:chgData name="Hanna Swaczyna" userId="S::hanna.swaczyna@adm.uni.lodz.pl::72584e96-7e2f-4837-ba77-3f0ace4d1a30" providerId="AD" clId="Web-{C7CD559F-61C3-6699-E620-842B374A2155}" dt="2022-11-07T08:25:48.950" v="1" actId="20577"/>
      <pc:docMkLst>
        <pc:docMk/>
      </pc:docMkLst>
      <pc:sldChg chg="modSp">
        <pc:chgData name="Hanna Swaczyna" userId="S::hanna.swaczyna@adm.uni.lodz.pl::72584e96-7e2f-4837-ba77-3f0ace4d1a30" providerId="AD" clId="Web-{C7CD559F-61C3-6699-E620-842B374A2155}" dt="2022-11-07T08:25:48.950" v="1" actId="20577"/>
        <pc:sldMkLst>
          <pc:docMk/>
          <pc:sldMk cId="2506843365" sldId="264"/>
        </pc:sldMkLst>
        <pc:spChg chg="mod">
          <ac:chgData name="Hanna Swaczyna" userId="S::hanna.swaczyna@adm.uni.lodz.pl::72584e96-7e2f-4837-ba77-3f0ace4d1a30" providerId="AD" clId="Web-{C7CD559F-61C3-6699-E620-842B374A2155}" dt="2022-11-07T08:25:48.950" v="1" actId="20577"/>
          <ac:spMkLst>
            <pc:docMk/>
            <pc:sldMk cId="2506843365" sldId="264"/>
            <ac:spMk id="6" creationId="{5D2FE3BF-0A96-A442-84BD-C11FA24A5EB7}"/>
          </ac:spMkLst>
        </pc:spChg>
      </pc:sldChg>
    </pc:docChg>
  </pc:docChgLst>
  <pc:docChgLst>
    <pc:chgData name="Hanna Swaczyna" userId="72584e96-7e2f-4837-ba77-3f0ace4d1a30" providerId="ADAL" clId="{E3108E5D-D43F-4343-AE69-BA1680A06266}"/>
    <pc:docChg chg="undo redo custSel addSld delSld modSld sldOrd">
      <pc:chgData name="Hanna Swaczyna" userId="72584e96-7e2f-4837-ba77-3f0ace4d1a30" providerId="ADAL" clId="{E3108E5D-D43F-4343-AE69-BA1680A06266}" dt="2022-10-03T13:47:23.498" v="1135" actId="20577"/>
      <pc:docMkLst>
        <pc:docMk/>
      </pc:docMkLst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3019536940" sldId="256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3330675989" sldId="257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3785472111" sldId="258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4194681619" sldId="259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562171277" sldId="260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21342401" sldId="261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1835494837" sldId="262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2123687114" sldId="263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2506843365" sldId="264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1134667964" sldId="265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3150804708" sldId="266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3774040214" sldId="267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2472320962" sldId="268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2251076092" sldId="269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2030618157" sldId="270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1486333600" sldId="271"/>
        </pc:sldMkLst>
      </pc:sldChg>
      <pc:sldChg chg="delSp modSp mod modTransition">
        <pc:chgData name="Hanna Swaczyna" userId="72584e96-7e2f-4837-ba77-3f0ace4d1a30" providerId="ADAL" clId="{E3108E5D-D43F-4343-AE69-BA1680A06266}" dt="2022-10-03T13:36:10.695" v="1018"/>
        <pc:sldMkLst>
          <pc:docMk/>
          <pc:sldMk cId="3397329428" sldId="272"/>
        </pc:sldMkLst>
        <pc:picChg chg="mod modCrop">
          <ac:chgData name="Hanna Swaczyna" userId="72584e96-7e2f-4837-ba77-3f0ace4d1a30" providerId="ADAL" clId="{E3108E5D-D43F-4343-AE69-BA1680A06266}" dt="2022-09-30T13:44:05.213" v="937" actId="18131"/>
          <ac:picMkLst>
            <pc:docMk/>
            <pc:sldMk cId="3397329428" sldId="272"/>
            <ac:picMk id="7" creationId="{F9D000D5-CDB8-AC40-BFB7-25421B40C7F9}"/>
          </ac:picMkLst>
        </pc:picChg>
        <pc:picChg chg="del">
          <ac:chgData name="Hanna Swaczyna" userId="72584e96-7e2f-4837-ba77-3f0ace4d1a30" providerId="ADAL" clId="{E3108E5D-D43F-4343-AE69-BA1680A06266}" dt="2022-09-30T13:43:37.327" v="932" actId="478"/>
          <ac:picMkLst>
            <pc:docMk/>
            <pc:sldMk cId="3397329428" sldId="272"/>
            <ac:picMk id="9" creationId="{850A1B95-F3ED-0B43-895B-34CCF4EAE847}"/>
          </ac:picMkLst>
        </pc:picChg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1510886092" sldId="273"/>
        </pc:sldMkLst>
      </pc:sldChg>
      <pc:sldChg chg="modSp modTransition">
        <pc:chgData name="Hanna Swaczyna" userId="72584e96-7e2f-4837-ba77-3f0ace4d1a30" providerId="ADAL" clId="{E3108E5D-D43F-4343-AE69-BA1680A06266}" dt="2022-10-03T13:36:10.695" v="1018"/>
        <pc:sldMkLst>
          <pc:docMk/>
          <pc:sldMk cId="2019789701" sldId="274"/>
        </pc:sldMkLst>
        <pc:graphicFrameChg chg="mod">
          <ac:chgData name="Hanna Swaczyna" userId="72584e96-7e2f-4837-ba77-3f0ace4d1a30" providerId="ADAL" clId="{E3108E5D-D43F-4343-AE69-BA1680A06266}" dt="2022-10-03T13:31:25.062" v="999" actId="692"/>
          <ac:graphicFrameMkLst>
            <pc:docMk/>
            <pc:sldMk cId="2019789701" sldId="274"/>
            <ac:graphicFrameMk id="3" creationId="{B457F41E-784E-DB48-8360-1D4D2BDB034D}"/>
          </ac:graphicFrameMkLst>
        </pc:graphicFrameChg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2194720313" sldId="275"/>
        </pc:sldMkLst>
      </pc:sldChg>
      <pc:sldChg chg="modSp mod modTransition">
        <pc:chgData name="Hanna Swaczyna" userId="72584e96-7e2f-4837-ba77-3f0ace4d1a30" providerId="ADAL" clId="{E3108E5D-D43F-4343-AE69-BA1680A06266}" dt="2022-10-03T13:36:10.695" v="1018"/>
        <pc:sldMkLst>
          <pc:docMk/>
          <pc:sldMk cId="3205788671" sldId="276"/>
        </pc:sldMkLst>
        <pc:spChg chg="ord">
          <ac:chgData name="Hanna Swaczyna" userId="72584e96-7e2f-4837-ba77-3f0ace4d1a30" providerId="ADAL" clId="{E3108E5D-D43F-4343-AE69-BA1680A06266}" dt="2022-09-30T13:49:55.133" v="962" actId="13244"/>
          <ac:spMkLst>
            <pc:docMk/>
            <pc:sldMk cId="3205788671" sldId="276"/>
            <ac:spMk id="2" creationId="{75AA4CFF-257D-5344-997B-4F8010487E04}"/>
          </ac:spMkLst>
        </pc:spChg>
        <pc:picChg chg="ord">
          <ac:chgData name="Hanna Swaczyna" userId="72584e96-7e2f-4837-ba77-3f0ace4d1a30" providerId="ADAL" clId="{E3108E5D-D43F-4343-AE69-BA1680A06266}" dt="2022-09-30T13:50:40.493" v="963" actId="13244"/>
          <ac:picMkLst>
            <pc:docMk/>
            <pc:sldMk cId="3205788671" sldId="276"/>
            <ac:picMk id="8" creationId="{77498A26-2F0B-AA40-95CB-769D6BBEEAE3}"/>
          </ac:picMkLst>
        </pc:picChg>
      </pc:sldChg>
      <pc:sldChg chg="addSp delSp modSp mod modTransition">
        <pc:chgData name="Hanna Swaczyna" userId="72584e96-7e2f-4837-ba77-3f0ace4d1a30" providerId="ADAL" clId="{E3108E5D-D43F-4343-AE69-BA1680A06266}" dt="2022-10-03T13:36:10.695" v="1018"/>
        <pc:sldMkLst>
          <pc:docMk/>
          <pc:sldMk cId="3504331509" sldId="277"/>
        </pc:sldMkLst>
        <pc:spChg chg="add del">
          <ac:chgData name="Hanna Swaczyna" userId="72584e96-7e2f-4837-ba77-3f0ace4d1a30" providerId="ADAL" clId="{E3108E5D-D43F-4343-AE69-BA1680A06266}" dt="2022-09-30T11:57:58.109" v="807" actId="21"/>
          <ac:spMkLst>
            <pc:docMk/>
            <pc:sldMk cId="3504331509" sldId="277"/>
            <ac:spMk id="2" creationId="{BBD8796D-2082-3DF0-64B0-C27DEB810F5E}"/>
          </ac:spMkLst>
        </pc:spChg>
        <pc:picChg chg="mod">
          <ac:chgData name="Hanna Swaczyna" userId="72584e96-7e2f-4837-ba77-3f0ace4d1a30" providerId="ADAL" clId="{E3108E5D-D43F-4343-AE69-BA1680A06266}" dt="2022-09-30T11:40:34.995" v="314" actId="1076"/>
          <ac:picMkLst>
            <pc:docMk/>
            <pc:sldMk cId="3504331509" sldId="277"/>
            <ac:picMk id="15" creationId="{3732CC28-2468-2C4E-AC1A-08A5661AB966}"/>
          </ac:picMkLst>
        </pc:picChg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2319539859" sldId="278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2681017267" sldId="279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1224297810" sldId="280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3306209055" sldId="281"/>
        </pc:sldMkLst>
      </pc:sldChg>
      <pc:sldChg chg="addSp delSp modSp mod modTransition modNotesTx">
        <pc:chgData name="Hanna Swaczyna" userId="72584e96-7e2f-4837-ba77-3f0ace4d1a30" providerId="ADAL" clId="{E3108E5D-D43F-4343-AE69-BA1680A06266}" dt="2022-10-03T13:47:23.498" v="1135" actId="20577"/>
        <pc:sldMkLst>
          <pc:docMk/>
          <pc:sldMk cId="4063069970" sldId="282"/>
        </pc:sldMkLst>
        <pc:spChg chg="add del">
          <ac:chgData name="Hanna Swaczyna" userId="72584e96-7e2f-4837-ba77-3f0ace4d1a30" providerId="ADAL" clId="{E3108E5D-D43F-4343-AE69-BA1680A06266}" dt="2022-10-03T13:42:58.544" v="1080" actId="22"/>
          <ac:spMkLst>
            <pc:docMk/>
            <pc:sldMk cId="4063069970" sldId="282"/>
            <ac:spMk id="3" creationId="{D46AB3E4-B7F7-2565-152E-B94CA577ACB1}"/>
          </ac:spMkLst>
        </pc:spChg>
        <pc:spChg chg="add mod">
          <ac:chgData name="Hanna Swaczyna" userId="72584e96-7e2f-4837-ba77-3f0ace4d1a30" providerId="ADAL" clId="{E3108E5D-D43F-4343-AE69-BA1680A06266}" dt="2022-10-03T13:47:23.498" v="1135" actId="20577"/>
          <ac:spMkLst>
            <pc:docMk/>
            <pc:sldMk cId="4063069970" sldId="282"/>
            <ac:spMk id="4" creationId="{6DB0ED76-E7A7-E6C4-A025-C05AE426E581}"/>
          </ac:spMkLst>
        </pc:spChg>
        <pc:spChg chg="del mod">
          <ac:chgData name="Hanna Swaczyna" userId="72584e96-7e2f-4837-ba77-3f0ace4d1a30" providerId="ADAL" clId="{E3108E5D-D43F-4343-AE69-BA1680A06266}" dt="2022-10-03T13:43:11.162" v="1089" actId="478"/>
          <ac:spMkLst>
            <pc:docMk/>
            <pc:sldMk cId="4063069970" sldId="282"/>
            <ac:spMk id="6" creationId="{5D2FE3BF-0A96-A442-84BD-C11FA24A5EB7}"/>
          </ac:spMkLst>
        </pc:spChg>
        <pc:spChg chg="mod">
          <ac:chgData name="Hanna Swaczyna" userId="72584e96-7e2f-4837-ba77-3f0ace4d1a30" providerId="ADAL" clId="{E3108E5D-D43F-4343-AE69-BA1680A06266}" dt="2022-10-03T13:41:52.661" v="1033" actId="20577"/>
          <ac:spMkLst>
            <pc:docMk/>
            <pc:sldMk cId="4063069970" sldId="282"/>
            <ac:spMk id="16" creationId="{26D43580-09B8-4B44-A92C-13928E800A3A}"/>
          </ac:spMkLst>
        </pc:spChg>
      </pc:sldChg>
      <pc:sldChg chg="modSp mod modTransition">
        <pc:chgData name="Hanna Swaczyna" userId="72584e96-7e2f-4837-ba77-3f0ace4d1a30" providerId="ADAL" clId="{E3108E5D-D43F-4343-AE69-BA1680A06266}" dt="2022-10-03T13:36:10.695" v="1018"/>
        <pc:sldMkLst>
          <pc:docMk/>
          <pc:sldMk cId="2176639090" sldId="283"/>
        </pc:sldMkLst>
        <pc:spChg chg="mod">
          <ac:chgData name="Hanna Swaczyna" userId="72584e96-7e2f-4837-ba77-3f0ace4d1a30" providerId="ADAL" clId="{E3108E5D-D43F-4343-AE69-BA1680A06266}" dt="2022-10-03T13:33:41.934" v="1006" actId="1076"/>
          <ac:spMkLst>
            <pc:docMk/>
            <pc:sldMk cId="2176639090" sldId="283"/>
            <ac:spMk id="6" creationId="{5D2FE3BF-0A96-A442-84BD-C11FA24A5EB7}"/>
          </ac:spMkLst>
        </pc:spChg>
      </pc:sldChg>
      <pc:sldChg chg="addSp delSp modSp mod modTransition">
        <pc:chgData name="Hanna Swaczyna" userId="72584e96-7e2f-4837-ba77-3f0ace4d1a30" providerId="ADAL" clId="{E3108E5D-D43F-4343-AE69-BA1680A06266}" dt="2022-10-03T13:36:10.695" v="1018"/>
        <pc:sldMkLst>
          <pc:docMk/>
          <pc:sldMk cId="4214722401" sldId="284"/>
        </pc:sldMkLst>
        <pc:spChg chg="add mod">
          <ac:chgData name="Hanna Swaczyna" userId="72584e96-7e2f-4837-ba77-3f0ace4d1a30" providerId="ADAL" clId="{E3108E5D-D43F-4343-AE69-BA1680A06266}" dt="2022-10-03T13:34:01.253" v="1009" actId="207"/>
          <ac:spMkLst>
            <pc:docMk/>
            <pc:sldMk cId="4214722401" sldId="284"/>
            <ac:spMk id="2" creationId="{7791AE27-9130-9C7E-BC62-C73DA4B6B5C5}"/>
          </ac:spMkLst>
        </pc:spChg>
        <pc:spChg chg="del">
          <ac:chgData name="Hanna Swaczyna" userId="72584e96-7e2f-4837-ba77-3f0ace4d1a30" providerId="ADAL" clId="{E3108E5D-D43F-4343-AE69-BA1680A06266}" dt="2022-10-03T13:33:57.794" v="1007" actId="478"/>
          <ac:spMkLst>
            <pc:docMk/>
            <pc:sldMk cId="4214722401" sldId="284"/>
            <ac:spMk id="6" creationId="{5D2FE3BF-0A96-A442-84BD-C11FA24A5EB7}"/>
          </ac:spMkLst>
        </pc:spChg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290671290" sldId="285"/>
        </pc:sldMkLst>
      </pc:sldChg>
      <pc:sldChg chg="addSp delSp modSp modTransition">
        <pc:chgData name="Hanna Swaczyna" userId="72584e96-7e2f-4837-ba77-3f0ace4d1a30" providerId="ADAL" clId="{E3108E5D-D43F-4343-AE69-BA1680A06266}" dt="2022-10-03T13:36:10.695" v="1018"/>
        <pc:sldMkLst>
          <pc:docMk/>
          <pc:sldMk cId="2421016495" sldId="286"/>
        </pc:sldMkLst>
        <pc:spChg chg="add del mod">
          <ac:chgData name="Hanna Swaczyna" userId="72584e96-7e2f-4837-ba77-3f0ace4d1a30" providerId="ADAL" clId="{E3108E5D-D43F-4343-AE69-BA1680A06266}" dt="2022-10-03T13:34:23.280" v="1014"/>
          <ac:spMkLst>
            <pc:docMk/>
            <pc:sldMk cId="2421016495" sldId="286"/>
            <ac:spMk id="2" creationId="{CC5B0E3E-88B0-48FF-0B69-9567C77B3096}"/>
          </ac:spMkLst>
        </pc:spChg>
      </pc:sldChg>
      <pc:sldChg chg="addSp delSp modSp mod modTransition">
        <pc:chgData name="Hanna Swaczyna" userId="72584e96-7e2f-4837-ba77-3f0ace4d1a30" providerId="ADAL" clId="{E3108E5D-D43F-4343-AE69-BA1680A06266}" dt="2022-10-03T13:36:10.695" v="1018"/>
        <pc:sldMkLst>
          <pc:docMk/>
          <pc:sldMk cId="3250645737" sldId="287"/>
        </pc:sldMkLst>
        <pc:spChg chg="add del mod">
          <ac:chgData name="Hanna Swaczyna" userId="72584e96-7e2f-4837-ba77-3f0ace4d1a30" providerId="ADAL" clId="{E3108E5D-D43F-4343-AE69-BA1680A06266}" dt="2022-10-03T13:35:01.906" v="1017" actId="478"/>
          <ac:spMkLst>
            <pc:docMk/>
            <pc:sldMk cId="3250645737" sldId="287"/>
            <ac:spMk id="3" creationId="{55E02BEC-6813-D5AB-9A8E-85348859680C}"/>
          </ac:spMkLst>
        </pc:spChg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3040123125" sldId="288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2335347294" sldId="289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1163381048" sldId="290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3816044795" sldId="291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191230490" sldId="292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4149414621" sldId="293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1908483321" sldId="294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2573852051" sldId="295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1004354022" sldId="296"/>
        </pc:sldMkLst>
      </pc:sldChg>
      <pc:sldChg chg="addSp delSp modSp mod modTransition">
        <pc:chgData name="Hanna Swaczyna" userId="72584e96-7e2f-4837-ba77-3f0ace4d1a30" providerId="ADAL" clId="{E3108E5D-D43F-4343-AE69-BA1680A06266}" dt="2022-10-03T13:36:10.695" v="1018"/>
        <pc:sldMkLst>
          <pc:docMk/>
          <pc:sldMk cId="2411473472" sldId="297"/>
        </pc:sldMkLst>
        <pc:picChg chg="add mod">
          <ac:chgData name="Hanna Swaczyna" userId="72584e96-7e2f-4837-ba77-3f0ace4d1a30" providerId="ADAL" clId="{E3108E5D-D43F-4343-AE69-BA1680A06266}" dt="2022-09-30T13:44:09.784" v="939"/>
          <ac:picMkLst>
            <pc:docMk/>
            <pc:sldMk cId="2411473472" sldId="297"/>
            <ac:picMk id="2" creationId="{72148A87-15CF-E1E9-DE8C-E00610A70E6B}"/>
          </ac:picMkLst>
        </pc:picChg>
        <pc:picChg chg="del">
          <ac:chgData name="Hanna Swaczyna" userId="72584e96-7e2f-4837-ba77-3f0ace4d1a30" providerId="ADAL" clId="{E3108E5D-D43F-4343-AE69-BA1680A06266}" dt="2022-09-30T13:44:09.569" v="938" actId="478"/>
          <ac:picMkLst>
            <pc:docMk/>
            <pc:sldMk cId="2411473472" sldId="297"/>
            <ac:picMk id="7" creationId="{F9D000D5-CDB8-AC40-BFB7-25421B40C7F9}"/>
          </ac:picMkLst>
        </pc:picChg>
        <pc:picChg chg="del">
          <ac:chgData name="Hanna Swaczyna" userId="72584e96-7e2f-4837-ba77-3f0ace4d1a30" providerId="ADAL" clId="{E3108E5D-D43F-4343-AE69-BA1680A06266}" dt="2022-09-30T13:43:38.966" v="933" actId="478"/>
          <ac:picMkLst>
            <pc:docMk/>
            <pc:sldMk cId="2411473472" sldId="297"/>
            <ac:picMk id="9" creationId="{850A1B95-F3ED-0B43-895B-34CCF4EAE847}"/>
          </ac:picMkLst>
        </pc:picChg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3937238847" sldId="298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3262178486" sldId="299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1361441414" sldId="300"/>
        </pc:sldMkLst>
      </pc:sldChg>
      <pc:sldChg chg="addSp delSp modSp mod modTransition">
        <pc:chgData name="Hanna Swaczyna" userId="72584e96-7e2f-4837-ba77-3f0ace4d1a30" providerId="ADAL" clId="{E3108E5D-D43F-4343-AE69-BA1680A06266}" dt="2022-10-03T13:36:10.695" v="1018"/>
        <pc:sldMkLst>
          <pc:docMk/>
          <pc:sldMk cId="3101629958" sldId="301"/>
        </pc:sldMkLst>
        <pc:spChg chg="add mod">
          <ac:chgData name="Hanna Swaczyna" userId="72584e96-7e2f-4837-ba77-3f0ace4d1a30" providerId="ADAL" clId="{E3108E5D-D43F-4343-AE69-BA1680A06266}" dt="2022-10-03T13:34:17.093" v="1012" actId="14100"/>
          <ac:spMkLst>
            <pc:docMk/>
            <pc:sldMk cId="3101629958" sldId="301"/>
            <ac:spMk id="2" creationId="{0552809B-6B48-4BF9-467F-A255DE0A74D1}"/>
          </ac:spMkLst>
        </pc:spChg>
        <pc:spChg chg="del">
          <ac:chgData name="Hanna Swaczyna" userId="72584e96-7e2f-4837-ba77-3f0ace4d1a30" providerId="ADAL" clId="{E3108E5D-D43F-4343-AE69-BA1680A06266}" dt="2022-10-03T13:34:13.327" v="1010" actId="478"/>
          <ac:spMkLst>
            <pc:docMk/>
            <pc:sldMk cId="3101629958" sldId="301"/>
            <ac:spMk id="6" creationId="{5D2FE3BF-0A96-A442-84BD-C11FA24A5EB7}"/>
          </ac:spMkLst>
        </pc:spChg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3390344776" sldId="302"/>
        </pc:sldMkLst>
      </pc:sldChg>
      <pc:sldChg chg="addSp delSp add del mod modTransition">
        <pc:chgData name="Hanna Swaczyna" userId="72584e96-7e2f-4837-ba77-3f0ace4d1a30" providerId="ADAL" clId="{E3108E5D-D43F-4343-AE69-BA1680A06266}" dt="2022-10-03T13:46:25.912" v="1113" actId="2696"/>
        <pc:sldMkLst>
          <pc:docMk/>
          <pc:sldMk cId="414185265" sldId="303"/>
        </pc:sldMkLst>
        <pc:spChg chg="add del">
          <ac:chgData name="Hanna Swaczyna" userId="72584e96-7e2f-4837-ba77-3f0ace4d1a30" providerId="ADAL" clId="{E3108E5D-D43F-4343-AE69-BA1680A06266}" dt="2022-10-03T13:45:18.392" v="1110" actId="22"/>
          <ac:spMkLst>
            <pc:docMk/>
            <pc:sldMk cId="414185265" sldId="303"/>
            <ac:spMk id="3" creationId="{64064813-2693-EB94-D6F9-EB5EEA90EE36}"/>
          </ac:spMkLst>
        </pc:spChg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3686604112" sldId="304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478963680" sldId="305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3309339023" sldId="306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2751603380" sldId="307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3073660154" sldId="308"/>
        </pc:sldMkLst>
      </pc:sldChg>
      <pc:sldChg chg="addSp delSp modSp add mod modTransition setBg">
        <pc:chgData name="Hanna Swaczyna" userId="72584e96-7e2f-4837-ba77-3f0ace4d1a30" providerId="ADAL" clId="{E3108E5D-D43F-4343-AE69-BA1680A06266}" dt="2022-10-03T13:36:10.695" v="1018"/>
        <pc:sldMkLst>
          <pc:docMk/>
          <pc:sldMk cId="2490815604" sldId="309"/>
        </pc:sldMkLst>
        <pc:spChg chg="add del mod">
          <ac:chgData name="Hanna Swaczyna" userId="72584e96-7e2f-4837-ba77-3f0ace4d1a30" providerId="ADAL" clId="{E3108E5D-D43F-4343-AE69-BA1680A06266}" dt="2022-09-30T11:58:09.367" v="811" actId="21"/>
          <ac:spMkLst>
            <pc:docMk/>
            <pc:sldMk cId="2490815604" sldId="309"/>
            <ac:spMk id="5" creationId="{4B8CA346-537F-0C86-25DD-7D41F9843B5A}"/>
          </ac:spMkLst>
        </pc:spChg>
        <pc:spChg chg="mod">
          <ac:chgData name="Hanna Swaczyna" userId="72584e96-7e2f-4837-ba77-3f0ace4d1a30" providerId="ADAL" clId="{E3108E5D-D43F-4343-AE69-BA1680A06266}" dt="2022-09-30T11:41:46.996" v="347" actId="20577"/>
          <ac:spMkLst>
            <pc:docMk/>
            <pc:sldMk cId="2490815604" sldId="309"/>
            <ac:spMk id="6" creationId="{5D2FE3BF-0A96-A442-84BD-C11FA24A5EB7}"/>
          </ac:spMkLst>
        </pc:spChg>
        <pc:spChg chg="mod">
          <ac:chgData name="Hanna Swaczyna" userId="72584e96-7e2f-4837-ba77-3f0ace4d1a30" providerId="ADAL" clId="{E3108E5D-D43F-4343-AE69-BA1680A06266}" dt="2022-09-30T11:33:39.769" v="8" actId="20577"/>
          <ac:spMkLst>
            <pc:docMk/>
            <pc:sldMk cId="2490815604" sldId="309"/>
            <ac:spMk id="16" creationId="{26D43580-09B8-4B44-A92C-13928E800A3A}"/>
          </ac:spMkLst>
        </pc:spChg>
        <pc:grpChg chg="add mod">
          <ac:chgData name="Hanna Swaczyna" userId="72584e96-7e2f-4837-ba77-3f0ace4d1a30" providerId="ADAL" clId="{E3108E5D-D43F-4343-AE69-BA1680A06266}" dt="2022-09-30T11:57:17.849" v="804" actId="1076"/>
          <ac:grpSpMkLst>
            <pc:docMk/>
            <pc:sldMk cId="2490815604" sldId="309"/>
            <ac:grpSpMk id="2" creationId="{5BE2C4E3-41DB-1D63-FBED-C1D3E317FB23}"/>
          </ac:grpSpMkLst>
        </pc:grpChg>
        <pc:grpChg chg="del">
          <ac:chgData name="Hanna Swaczyna" userId="72584e96-7e2f-4837-ba77-3f0ace4d1a30" providerId="ADAL" clId="{E3108E5D-D43F-4343-AE69-BA1680A06266}" dt="2022-09-30T11:42:42.313" v="356" actId="478"/>
          <ac:grpSpMkLst>
            <pc:docMk/>
            <pc:sldMk cId="2490815604" sldId="309"/>
            <ac:grpSpMk id="9" creationId="{FC98760F-53D2-7E4B-B5F5-38B03923F391}"/>
          </ac:grpSpMkLst>
        </pc:grpChg>
        <pc:picChg chg="mod">
          <ac:chgData name="Hanna Swaczyna" userId="72584e96-7e2f-4837-ba77-3f0ace4d1a30" providerId="ADAL" clId="{E3108E5D-D43F-4343-AE69-BA1680A06266}" dt="2022-09-30T11:42:56.222" v="360" actId="14826"/>
          <ac:picMkLst>
            <pc:docMk/>
            <pc:sldMk cId="2490815604" sldId="309"/>
            <ac:picMk id="3" creationId="{7D2EB8AB-BA39-6276-9792-8CFA66002E7E}"/>
          </ac:picMkLst>
        </pc:picChg>
        <pc:picChg chg="mod">
          <ac:chgData name="Hanna Swaczyna" userId="72584e96-7e2f-4837-ba77-3f0ace4d1a30" providerId="ADAL" clId="{E3108E5D-D43F-4343-AE69-BA1680A06266}" dt="2022-09-30T11:58:07.571" v="810" actId="1076"/>
          <ac:picMkLst>
            <pc:docMk/>
            <pc:sldMk cId="2490815604" sldId="309"/>
            <ac:picMk id="4" creationId="{294409C7-D350-126C-0EB9-FF58BD6319E0}"/>
          </ac:picMkLst>
        </pc:picChg>
        <pc:picChg chg="mod">
          <ac:chgData name="Hanna Swaczyna" userId="72584e96-7e2f-4837-ba77-3f0ace4d1a30" providerId="ADAL" clId="{E3108E5D-D43F-4343-AE69-BA1680A06266}" dt="2022-09-30T11:36:33.432" v="255" actId="14826"/>
          <ac:picMkLst>
            <pc:docMk/>
            <pc:sldMk cId="2490815604" sldId="309"/>
            <ac:picMk id="10" creationId="{C897377E-D501-334E-8F31-EA9466F9DAD2}"/>
          </ac:picMkLst>
        </pc:picChg>
        <pc:picChg chg="del mod">
          <ac:chgData name="Hanna Swaczyna" userId="72584e96-7e2f-4837-ba77-3f0ace4d1a30" providerId="ADAL" clId="{E3108E5D-D43F-4343-AE69-BA1680A06266}" dt="2022-09-30T11:33:52.867" v="10" actId="478"/>
          <ac:picMkLst>
            <pc:docMk/>
            <pc:sldMk cId="2490815604" sldId="309"/>
            <ac:picMk id="11" creationId="{DE723364-3B66-F944-96A2-40FF0695105A}"/>
          </ac:picMkLst>
        </pc:picChg>
        <pc:picChg chg="mod">
          <ac:chgData name="Hanna Swaczyna" userId="72584e96-7e2f-4837-ba77-3f0ace4d1a30" providerId="ADAL" clId="{E3108E5D-D43F-4343-AE69-BA1680A06266}" dt="2022-09-30T11:34:48.338" v="12" actId="207"/>
          <ac:picMkLst>
            <pc:docMk/>
            <pc:sldMk cId="2490815604" sldId="309"/>
            <ac:picMk id="13" creationId="{68A1B51C-5BE4-524F-A43C-60039E86C8BD}"/>
          </ac:picMkLst>
        </pc:picChg>
      </pc:sldChg>
      <pc:sldChg chg="modSp add del mod">
        <pc:chgData name="Hanna Swaczyna" userId="72584e96-7e2f-4837-ba77-3f0ace4d1a30" providerId="ADAL" clId="{E3108E5D-D43F-4343-AE69-BA1680A06266}" dt="2022-09-30T11:41:12.529" v="320" actId="2696"/>
        <pc:sldMkLst>
          <pc:docMk/>
          <pc:sldMk cId="2294429470" sldId="310"/>
        </pc:sldMkLst>
        <pc:spChg chg="mod">
          <ac:chgData name="Hanna Swaczyna" userId="72584e96-7e2f-4837-ba77-3f0ace4d1a30" providerId="ADAL" clId="{E3108E5D-D43F-4343-AE69-BA1680A06266}" dt="2022-09-30T11:37:37.501" v="261"/>
          <ac:spMkLst>
            <pc:docMk/>
            <pc:sldMk cId="2294429470" sldId="310"/>
            <ac:spMk id="6" creationId="{5D2FE3BF-0A96-A442-84BD-C11FA24A5EB7}"/>
          </ac:spMkLst>
        </pc:spChg>
        <pc:spChg chg="mod">
          <ac:chgData name="Hanna Swaczyna" userId="72584e96-7e2f-4837-ba77-3f0ace4d1a30" providerId="ADAL" clId="{E3108E5D-D43F-4343-AE69-BA1680A06266}" dt="2022-09-30T11:38:21.636" v="268" actId="20577"/>
          <ac:spMkLst>
            <pc:docMk/>
            <pc:sldMk cId="2294429470" sldId="310"/>
            <ac:spMk id="16" creationId="{26D43580-09B8-4B44-A92C-13928E800A3A}"/>
          </ac:spMkLst>
        </pc:spChg>
        <pc:grpChg chg="mod">
          <ac:chgData name="Hanna Swaczyna" userId="72584e96-7e2f-4837-ba77-3f0ace4d1a30" providerId="ADAL" clId="{E3108E5D-D43F-4343-AE69-BA1680A06266}" dt="2022-09-30T11:38:05.910" v="265" actId="1076"/>
          <ac:grpSpMkLst>
            <pc:docMk/>
            <pc:sldMk cId="2294429470" sldId="310"/>
            <ac:grpSpMk id="9" creationId="{FC98760F-53D2-7E4B-B5F5-38B03923F391}"/>
          </ac:grpSpMkLst>
        </pc:grpChg>
        <pc:picChg chg="mod">
          <ac:chgData name="Hanna Swaczyna" userId="72584e96-7e2f-4837-ba77-3f0ace4d1a30" providerId="ADAL" clId="{E3108E5D-D43F-4343-AE69-BA1680A06266}" dt="2022-09-30T11:38:03.897" v="264" actId="1076"/>
          <ac:picMkLst>
            <pc:docMk/>
            <pc:sldMk cId="2294429470" sldId="310"/>
            <ac:picMk id="10" creationId="{C897377E-D501-334E-8F31-EA9466F9DAD2}"/>
          </ac:picMkLst>
        </pc:picChg>
        <pc:picChg chg="mod">
          <ac:chgData name="Hanna Swaczyna" userId="72584e96-7e2f-4837-ba77-3f0ace4d1a30" providerId="ADAL" clId="{E3108E5D-D43F-4343-AE69-BA1680A06266}" dt="2022-09-30T11:40:46.504" v="315" actId="1076"/>
          <ac:picMkLst>
            <pc:docMk/>
            <pc:sldMk cId="2294429470" sldId="310"/>
            <ac:picMk id="14" creationId="{9AB3CD65-7B4F-9F40-AAA4-2AE4AD51B3FE}"/>
          </ac:picMkLst>
        </pc:picChg>
      </pc:sldChg>
      <pc:sldChg chg="addSp delSp modSp add mod ord modTransition">
        <pc:chgData name="Hanna Swaczyna" userId="72584e96-7e2f-4837-ba77-3f0ace4d1a30" providerId="ADAL" clId="{E3108E5D-D43F-4343-AE69-BA1680A06266}" dt="2022-10-03T13:36:10.695" v="1018"/>
        <pc:sldMkLst>
          <pc:docMk/>
          <pc:sldMk cId="357918188" sldId="311"/>
        </pc:sldMkLst>
        <pc:spChg chg="add del mod">
          <ac:chgData name="Hanna Swaczyna" userId="72584e96-7e2f-4837-ba77-3f0ace4d1a30" providerId="ADAL" clId="{E3108E5D-D43F-4343-AE69-BA1680A06266}" dt="2022-09-30T11:58:18.665" v="815" actId="21"/>
          <ac:spMkLst>
            <pc:docMk/>
            <pc:sldMk cId="357918188" sldId="311"/>
            <ac:spMk id="2" creationId="{3D434A11-0021-50BD-D17F-A1BF2E55B739}"/>
          </ac:spMkLst>
        </pc:spChg>
        <pc:spChg chg="mod">
          <ac:chgData name="Hanna Swaczyna" userId="72584e96-7e2f-4837-ba77-3f0ace4d1a30" providerId="ADAL" clId="{E3108E5D-D43F-4343-AE69-BA1680A06266}" dt="2022-09-30T11:41:43.241" v="346" actId="20577"/>
          <ac:spMkLst>
            <pc:docMk/>
            <pc:sldMk cId="357918188" sldId="311"/>
            <ac:spMk id="6" creationId="{5D2FE3BF-0A96-A442-84BD-C11FA24A5EB7}"/>
          </ac:spMkLst>
        </pc:spChg>
        <pc:spChg chg="mod">
          <ac:chgData name="Hanna Swaczyna" userId="72584e96-7e2f-4837-ba77-3f0ace4d1a30" providerId="ADAL" clId="{E3108E5D-D43F-4343-AE69-BA1680A06266}" dt="2022-09-30T13:49:04.351" v="959" actId="20577"/>
          <ac:spMkLst>
            <pc:docMk/>
            <pc:sldMk cId="357918188" sldId="311"/>
            <ac:spMk id="16" creationId="{26D43580-09B8-4B44-A92C-13928E800A3A}"/>
          </ac:spMkLst>
        </pc:spChg>
        <pc:picChg chg="mod">
          <ac:chgData name="Hanna Swaczyna" userId="72584e96-7e2f-4837-ba77-3f0ace4d1a30" providerId="ADAL" clId="{E3108E5D-D43F-4343-AE69-BA1680A06266}" dt="2022-09-30T11:39:35.213" v="306" actId="14100"/>
          <ac:picMkLst>
            <pc:docMk/>
            <pc:sldMk cId="357918188" sldId="311"/>
            <ac:picMk id="10" creationId="{C897377E-D501-334E-8F31-EA9466F9DAD2}"/>
          </ac:picMkLst>
        </pc:picChg>
        <pc:picChg chg="mod">
          <ac:chgData name="Hanna Swaczyna" userId="72584e96-7e2f-4837-ba77-3f0ace4d1a30" providerId="ADAL" clId="{E3108E5D-D43F-4343-AE69-BA1680A06266}" dt="2022-09-30T11:39:05.483" v="303" actId="207"/>
          <ac:picMkLst>
            <pc:docMk/>
            <pc:sldMk cId="357918188" sldId="311"/>
            <ac:picMk id="13" creationId="{68A1B51C-5BE4-524F-A43C-60039E86C8BD}"/>
          </ac:picMkLst>
        </pc:picChg>
        <pc:picChg chg="mod">
          <ac:chgData name="Hanna Swaczyna" userId="72584e96-7e2f-4837-ba77-3f0ace4d1a30" providerId="ADAL" clId="{E3108E5D-D43F-4343-AE69-BA1680A06266}" dt="2022-09-30T11:58:17.562" v="814" actId="1076"/>
          <ac:picMkLst>
            <pc:docMk/>
            <pc:sldMk cId="357918188" sldId="311"/>
            <ac:picMk id="14" creationId="{9AB3CD65-7B4F-9F40-AAA4-2AE4AD51B3FE}"/>
          </ac:picMkLst>
        </pc:picChg>
      </pc:sldChg>
      <pc:sldChg chg="addSp delSp modSp add del mod">
        <pc:chgData name="Hanna Swaczyna" userId="72584e96-7e2f-4837-ba77-3f0ace4d1a30" providerId="ADAL" clId="{E3108E5D-D43F-4343-AE69-BA1680A06266}" dt="2022-09-30T11:41:13.655" v="321" actId="2696"/>
        <pc:sldMkLst>
          <pc:docMk/>
          <pc:sldMk cId="342649376" sldId="312"/>
        </pc:sldMkLst>
        <pc:grpChg chg="add mod">
          <ac:chgData name="Hanna Swaczyna" userId="72584e96-7e2f-4837-ba77-3f0ace4d1a30" providerId="ADAL" clId="{E3108E5D-D43F-4343-AE69-BA1680A06266}" dt="2022-09-30T11:41:04.848" v="319"/>
          <ac:grpSpMkLst>
            <pc:docMk/>
            <pc:sldMk cId="342649376" sldId="312"/>
            <ac:grpSpMk id="2" creationId="{502EA2E9-3524-47F6-C04C-3F970023243D}"/>
          </ac:grpSpMkLst>
        </pc:grpChg>
        <pc:grpChg chg="del">
          <ac:chgData name="Hanna Swaczyna" userId="72584e96-7e2f-4837-ba77-3f0ace4d1a30" providerId="ADAL" clId="{E3108E5D-D43F-4343-AE69-BA1680A06266}" dt="2022-09-30T11:41:04.652" v="318" actId="478"/>
          <ac:grpSpMkLst>
            <pc:docMk/>
            <pc:sldMk cId="342649376" sldId="312"/>
            <ac:grpSpMk id="9" creationId="{FC98760F-53D2-7E4B-B5F5-38B03923F391}"/>
          </ac:grpSpMkLst>
        </pc:grpChg>
        <pc:picChg chg="mod">
          <ac:chgData name="Hanna Swaczyna" userId="72584e96-7e2f-4837-ba77-3f0ace4d1a30" providerId="ADAL" clId="{E3108E5D-D43F-4343-AE69-BA1680A06266}" dt="2022-09-30T11:41:04.848" v="319"/>
          <ac:picMkLst>
            <pc:docMk/>
            <pc:sldMk cId="342649376" sldId="312"/>
            <ac:picMk id="3" creationId="{94C2A435-5D72-646F-7ADB-87F7FE900EDF}"/>
          </ac:picMkLst>
        </pc:picChg>
        <pc:picChg chg="mod">
          <ac:chgData name="Hanna Swaczyna" userId="72584e96-7e2f-4837-ba77-3f0ace4d1a30" providerId="ADAL" clId="{E3108E5D-D43F-4343-AE69-BA1680A06266}" dt="2022-09-30T11:41:04.848" v="319"/>
          <ac:picMkLst>
            <pc:docMk/>
            <pc:sldMk cId="342649376" sldId="312"/>
            <ac:picMk id="4" creationId="{0C929E9E-1E1E-FB39-F8CD-F3CCAE7DBAF3}"/>
          </ac:picMkLst>
        </pc:picChg>
      </pc:sldChg>
      <pc:sldChg chg="add del replId">
        <pc:chgData name="Hanna Swaczyna" userId="72584e96-7e2f-4837-ba77-3f0ace4d1a30" providerId="ADAL" clId="{E3108E5D-D43F-4343-AE69-BA1680A06266}" dt="2022-09-30T11:39:41.705" v="308" actId="2696"/>
        <pc:sldMkLst>
          <pc:docMk/>
          <pc:sldMk cId="673877078" sldId="312"/>
        </pc:sldMkLst>
      </pc:sldChg>
      <pc:sldChg chg="addSp delSp modSp add mod modTransition">
        <pc:chgData name="Hanna Swaczyna" userId="72584e96-7e2f-4837-ba77-3f0ace4d1a30" providerId="ADAL" clId="{E3108E5D-D43F-4343-AE69-BA1680A06266}" dt="2022-10-03T13:36:10.695" v="1018"/>
        <pc:sldMkLst>
          <pc:docMk/>
          <pc:sldMk cId="2236132166" sldId="312"/>
        </pc:sldMkLst>
        <pc:spChg chg="add del mod">
          <ac:chgData name="Hanna Swaczyna" userId="72584e96-7e2f-4837-ba77-3f0ace4d1a30" providerId="ADAL" clId="{E3108E5D-D43F-4343-AE69-BA1680A06266}" dt="2022-09-30T11:58:27.088" v="819" actId="21"/>
          <ac:spMkLst>
            <pc:docMk/>
            <pc:sldMk cId="2236132166" sldId="312"/>
            <ac:spMk id="2" creationId="{0C49F53B-659C-3F30-D12F-BDB13893D1F8}"/>
          </ac:spMkLst>
        </pc:spChg>
        <pc:spChg chg="mod">
          <ac:chgData name="Hanna Swaczyna" userId="72584e96-7e2f-4837-ba77-3f0ace4d1a30" providerId="ADAL" clId="{E3108E5D-D43F-4343-AE69-BA1680A06266}" dt="2022-09-30T11:42:15.183" v="351" actId="207"/>
          <ac:spMkLst>
            <pc:docMk/>
            <pc:sldMk cId="2236132166" sldId="312"/>
            <ac:spMk id="6" creationId="{5D2FE3BF-0A96-A442-84BD-C11FA24A5EB7}"/>
          </ac:spMkLst>
        </pc:spChg>
        <pc:spChg chg="mod">
          <ac:chgData name="Hanna Swaczyna" userId="72584e96-7e2f-4837-ba77-3f0ace4d1a30" providerId="ADAL" clId="{E3108E5D-D43F-4343-AE69-BA1680A06266}" dt="2022-09-30T11:45:32.524" v="441" actId="20577"/>
          <ac:spMkLst>
            <pc:docMk/>
            <pc:sldMk cId="2236132166" sldId="312"/>
            <ac:spMk id="16" creationId="{26D43580-09B8-4B44-A92C-13928E800A3A}"/>
          </ac:spMkLst>
        </pc:spChg>
        <pc:grpChg chg="mod">
          <ac:chgData name="Hanna Swaczyna" userId="72584e96-7e2f-4837-ba77-3f0ace4d1a30" providerId="ADAL" clId="{E3108E5D-D43F-4343-AE69-BA1680A06266}" dt="2022-09-30T11:42:34.335" v="355" actId="1076"/>
          <ac:grpSpMkLst>
            <pc:docMk/>
            <pc:sldMk cId="2236132166" sldId="312"/>
            <ac:grpSpMk id="9" creationId="{FC98760F-53D2-7E4B-B5F5-38B03923F391}"/>
          </ac:grpSpMkLst>
        </pc:grpChg>
        <pc:picChg chg="mod">
          <ac:chgData name="Hanna Swaczyna" userId="72584e96-7e2f-4837-ba77-3f0ace4d1a30" providerId="ADAL" clId="{E3108E5D-D43F-4343-AE69-BA1680A06266}" dt="2022-09-30T11:42:28.759" v="352" actId="14826"/>
          <ac:picMkLst>
            <pc:docMk/>
            <pc:sldMk cId="2236132166" sldId="312"/>
            <ac:picMk id="10" creationId="{C897377E-D501-334E-8F31-EA9466F9DAD2}"/>
          </ac:picMkLst>
        </pc:picChg>
        <pc:picChg chg="mod">
          <ac:chgData name="Hanna Swaczyna" userId="72584e96-7e2f-4837-ba77-3f0ace4d1a30" providerId="ADAL" clId="{E3108E5D-D43F-4343-AE69-BA1680A06266}" dt="2022-09-30T11:42:10.329" v="350" actId="207"/>
          <ac:picMkLst>
            <pc:docMk/>
            <pc:sldMk cId="2236132166" sldId="312"/>
            <ac:picMk id="13" creationId="{68A1B51C-5BE4-524F-A43C-60039E86C8BD}"/>
          </ac:picMkLst>
        </pc:picChg>
        <pc:picChg chg="mod">
          <ac:chgData name="Hanna Swaczyna" userId="72584e96-7e2f-4837-ba77-3f0ace4d1a30" providerId="ADAL" clId="{E3108E5D-D43F-4343-AE69-BA1680A06266}" dt="2022-09-30T11:58:25.908" v="818" actId="1076"/>
          <ac:picMkLst>
            <pc:docMk/>
            <pc:sldMk cId="2236132166" sldId="312"/>
            <ac:picMk id="14" creationId="{9AB3CD65-7B4F-9F40-AAA4-2AE4AD51B3FE}"/>
          </ac:picMkLst>
        </pc:picChg>
      </pc:sldChg>
      <pc:sldChg chg="addSp delSp modSp add mod modTransition">
        <pc:chgData name="Hanna Swaczyna" userId="72584e96-7e2f-4837-ba77-3f0ace4d1a30" providerId="ADAL" clId="{E3108E5D-D43F-4343-AE69-BA1680A06266}" dt="2022-10-03T13:36:10.695" v="1018"/>
        <pc:sldMkLst>
          <pc:docMk/>
          <pc:sldMk cId="2312505686" sldId="313"/>
        </pc:sldMkLst>
        <pc:spChg chg="add del mod">
          <ac:chgData name="Hanna Swaczyna" userId="72584e96-7e2f-4837-ba77-3f0ace4d1a30" providerId="ADAL" clId="{E3108E5D-D43F-4343-AE69-BA1680A06266}" dt="2022-09-30T11:48:08.551" v="519"/>
          <ac:spMkLst>
            <pc:docMk/>
            <pc:sldMk cId="2312505686" sldId="313"/>
            <ac:spMk id="2" creationId="{5EE74F41-6394-3631-BF9D-F9DC46F178A1}"/>
          </ac:spMkLst>
        </pc:spChg>
        <pc:spChg chg="add del mod">
          <ac:chgData name="Hanna Swaczyna" userId="72584e96-7e2f-4837-ba77-3f0ace4d1a30" providerId="ADAL" clId="{E3108E5D-D43F-4343-AE69-BA1680A06266}" dt="2022-09-30T11:58:34.959" v="823" actId="21"/>
          <ac:spMkLst>
            <pc:docMk/>
            <pc:sldMk cId="2312505686" sldId="313"/>
            <ac:spMk id="3" creationId="{04393E1A-2629-19EE-BFE2-8512B80EF99B}"/>
          </ac:spMkLst>
        </pc:spChg>
        <pc:spChg chg="mod">
          <ac:chgData name="Hanna Swaczyna" userId="72584e96-7e2f-4837-ba77-3f0ace4d1a30" providerId="ADAL" clId="{E3108E5D-D43F-4343-AE69-BA1680A06266}" dt="2022-09-30T11:43:58.762" v="398" actId="207"/>
          <ac:spMkLst>
            <pc:docMk/>
            <pc:sldMk cId="2312505686" sldId="313"/>
            <ac:spMk id="6" creationId="{5D2FE3BF-0A96-A442-84BD-C11FA24A5EB7}"/>
          </ac:spMkLst>
        </pc:spChg>
        <pc:spChg chg="mod">
          <ac:chgData name="Hanna Swaczyna" userId="72584e96-7e2f-4837-ba77-3f0ace4d1a30" providerId="ADAL" clId="{E3108E5D-D43F-4343-AE69-BA1680A06266}" dt="2022-09-30T11:45:37.749" v="444" actId="20577"/>
          <ac:spMkLst>
            <pc:docMk/>
            <pc:sldMk cId="2312505686" sldId="313"/>
            <ac:spMk id="16" creationId="{26D43580-09B8-4B44-A92C-13928E800A3A}"/>
          </ac:spMkLst>
        </pc:spChg>
        <pc:grpChg chg="mod">
          <ac:chgData name="Hanna Swaczyna" userId="72584e96-7e2f-4837-ba77-3f0ace4d1a30" providerId="ADAL" clId="{E3108E5D-D43F-4343-AE69-BA1680A06266}" dt="2022-09-30T11:44:23.585" v="404" actId="1076"/>
          <ac:grpSpMkLst>
            <pc:docMk/>
            <pc:sldMk cId="2312505686" sldId="313"/>
            <ac:grpSpMk id="9" creationId="{FC98760F-53D2-7E4B-B5F5-38B03923F391}"/>
          </ac:grpSpMkLst>
        </pc:grpChg>
        <pc:picChg chg="mod">
          <ac:chgData name="Hanna Swaczyna" userId="72584e96-7e2f-4837-ba77-3f0ace4d1a30" providerId="ADAL" clId="{E3108E5D-D43F-4343-AE69-BA1680A06266}" dt="2022-09-30T11:44:20.108" v="401" actId="1076"/>
          <ac:picMkLst>
            <pc:docMk/>
            <pc:sldMk cId="2312505686" sldId="313"/>
            <ac:picMk id="10" creationId="{C897377E-D501-334E-8F31-EA9466F9DAD2}"/>
          </ac:picMkLst>
        </pc:picChg>
        <pc:picChg chg="mod">
          <ac:chgData name="Hanna Swaczyna" userId="72584e96-7e2f-4837-ba77-3f0ace4d1a30" providerId="ADAL" clId="{E3108E5D-D43F-4343-AE69-BA1680A06266}" dt="2022-09-30T11:43:53.849" v="397" actId="207"/>
          <ac:picMkLst>
            <pc:docMk/>
            <pc:sldMk cId="2312505686" sldId="313"/>
            <ac:picMk id="13" creationId="{68A1B51C-5BE4-524F-A43C-60039E86C8BD}"/>
          </ac:picMkLst>
        </pc:picChg>
        <pc:picChg chg="mod">
          <ac:chgData name="Hanna Swaczyna" userId="72584e96-7e2f-4837-ba77-3f0ace4d1a30" providerId="ADAL" clId="{E3108E5D-D43F-4343-AE69-BA1680A06266}" dt="2022-09-30T11:58:33.865" v="822" actId="1076"/>
          <ac:picMkLst>
            <pc:docMk/>
            <pc:sldMk cId="2312505686" sldId="313"/>
            <ac:picMk id="14" creationId="{9AB3CD65-7B4F-9F40-AAA4-2AE4AD51B3FE}"/>
          </ac:picMkLst>
        </pc:picChg>
      </pc:sldChg>
      <pc:sldChg chg="add del">
        <pc:chgData name="Hanna Swaczyna" userId="72584e96-7e2f-4837-ba77-3f0ace4d1a30" providerId="ADAL" clId="{E3108E5D-D43F-4343-AE69-BA1680A06266}" dt="2022-09-30T11:42:43.960" v="358"/>
        <pc:sldMkLst>
          <pc:docMk/>
          <pc:sldMk cId="2830062214" sldId="313"/>
        </pc:sldMkLst>
      </pc:sldChg>
      <pc:sldChg chg="addSp delSp modSp add mod modTransition">
        <pc:chgData name="Hanna Swaczyna" userId="72584e96-7e2f-4837-ba77-3f0ace4d1a30" providerId="ADAL" clId="{E3108E5D-D43F-4343-AE69-BA1680A06266}" dt="2022-10-03T13:36:10.695" v="1018"/>
        <pc:sldMkLst>
          <pc:docMk/>
          <pc:sldMk cId="2021797570" sldId="314"/>
        </pc:sldMkLst>
        <pc:spChg chg="add del mod">
          <ac:chgData name="Hanna Swaczyna" userId="72584e96-7e2f-4837-ba77-3f0ace4d1a30" providerId="ADAL" clId="{E3108E5D-D43F-4343-AE69-BA1680A06266}" dt="2022-09-30T11:58:46.324" v="828" actId="21"/>
          <ac:spMkLst>
            <pc:docMk/>
            <pc:sldMk cId="2021797570" sldId="314"/>
            <ac:spMk id="2" creationId="{543BC762-82AE-19B3-BFFB-943039AE6747}"/>
          </ac:spMkLst>
        </pc:spChg>
        <pc:spChg chg="mod">
          <ac:chgData name="Hanna Swaczyna" userId="72584e96-7e2f-4837-ba77-3f0ace4d1a30" providerId="ADAL" clId="{E3108E5D-D43F-4343-AE69-BA1680A06266}" dt="2022-09-30T11:45:20.318" v="432" actId="20577"/>
          <ac:spMkLst>
            <pc:docMk/>
            <pc:sldMk cId="2021797570" sldId="314"/>
            <ac:spMk id="6" creationId="{5D2FE3BF-0A96-A442-84BD-C11FA24A5EB7}"/>
          </ac:spMkLst>
        </pc:spChg>
        <pc:spChg chg="mod">
          <ac:chgData name="Hanna Swaczyna" userId="72584e96-7e2f-4837-ba77-3f0ace4d1a30" providerId="ADAL" clId="{E3108E5D-D43F-4343-AE69-BA1680A06266}" dt="2022-09-30T11:45:43.976" v="447" actId="20577"/>
          <ac:spMkLst>
            <pc:docMk/>
            <pc:sldMk cId="2021797570" sldId="314"/>
            <ac:spMk id="16" creationId="{26D43580-09B8-4B44-A92C-13928E800A3A}"/>
          </ac:spMkLst>
        </pc:spChg>
        <pc:grpChg chg="mod">
          <ac:chgData name="Hanna Swaczyna" userId="72584e96-7e2f-4837-ba77-3f0ace4d1a30" providerId="ADAL" clId="{E3108E5D-D43F-4343-AE69-BA1680A06266}" dt="2022-09-30T11:44:48.550" v="408" actId="1076"/>
          <ac:grpSpMkLst>
            <pc:docMk/>
            <pc:sldMk cId="2021797570" sldId="314"/>
            <ac:grpSpMk id="9" creationId="{FC98760F-53D2-7E4B-B5F5-38B03923F391}"/>
          </ac:grpSpMkLst>
        </pc:grpChg>
        <pc:picChg chg="mod">
          <ac:chgData name="Hanna Swaczyna" userId="72584e96-7e2f-4837-ba77-3f0ace4d1a30" providerId="ADAL" clId="{E3108E5D-D43F-4343-AE69-BA1680A06266}" dt="2022-09-30T11:44:45.411" v="407" actId="14826"/>
          <ac:picMkLst>
            <pc:docMk/>
            <pc:sldMk cId="2021797570" sldId="314"/>
            <ac:picMk id="10" creationId="{C897377E-D501-334E-8F31-EA9466F9DAD2}"/>
          </ac:picMkLst>
        </pc:picChg>
        <pc:picChg chg="mod">
          <ac:chgData name="Hanna Swaczyna" userId="72584e96-7e2f-4837-ba77-3f0ace4d1a30" providerId="ADAL" clId="{E3108E5D-D43F-4343-AE69-BA1680A06266}" dt="2022-09-30T11:45:07.676" v="410" actId="207"/>
          <ac:picMkLst>
            <pc:docMk/>
            <pc:sldMk cId="2021797570" sldId="314"/>
            <ac:picMk id="13" creationId="{68A1B51C-5BE4-524F-A43C-60039E86C8BD}"/>
          </ac:picMkLst>
        </pc:picChg>
        <pc:picChg chg="mod">
          <ac:chgData name="Hanna Swaczyna" userId="72584e96-7e2f-4837-ba77-3f0ace4d1a30" providerId="ADAL" clId="{E3108E5D-D43F-4343-AE69-BA1680A06266}" dt="2022-09-30T11:58:45.258" v="827" actId="1076"/>
          <ac:picMkLst>
            <pc:docMk/>
            <pc:sldMk cId="2021797570" sldId="314"/>
            <ac:picMk id="14" creationId="{9AB3CD65-7B4F-9F40-AAA4-2AE4AD51B3FE}"/>
          </ac:picMkLst>
        </pc:picChg>
      </pc:sldChg>
      <pc:sldChg chg="addSp delSp modSp add mod modTransition">
        <pc:chgData name="Hanna Swaczyna" userId="72584e96-7e2f-4837-ba77-3f0ace4d1a30" providerId="ADAL" clId="{E3108E5D-D43F-4343-AE69-BA1680A06266}" dt="2022-10-03T13:36:10.695" v="1018"/>
        <pc:sldMkLst>
          <pc:docMk/>
          <pc:sldMk cId="3041767473" sldId="315"/>
        </pc:sldMkLst>
        <pc:spChg chg="add del mod">
          <ac:chgData name="Hanna Swaczyna" userId="72584e96-7e2f-4837-ba77-3f0ace4d1a30" providerId="ADAL" clId="{E3108E5D-D43F-4343-AE69-BA1680A06266}" dt="2022-09-30T11:48:00.904" v="517" actId="478"/>
          <ac:spMkLst>
            <pc:docMk/>
            <pc:sldMk cId="3041767473" sldId="315"/>
            <ac:spMk id="2" creationId="{2CC5693C-8833-2398-AE79-4994893B2816}"/>
          </ac:spMkLst>
        </pc:spChg>
        <pc:spChg chg="add mod">
          <ac:chgData name="Hanna Swaczyna" userId="72584e96-7e2f-4837-ba77-3f0ace4d1a30" providerId="ADAL" clId="{E3108E5D-D43F-4343-AE69-BA1680A06266}" dt="2022-09-30T11:48:35.034" v="563" actId="207"/>
          <ac:spMkLst>
            <pc:docMk/>
            <pc:sldMk cId="3041767473" sldId="315"/>
            <ac:spMk id="3" creationId="{6A467A89-90E1-7E17-BB33-B7BBFCAAC493}"/>
          </ac:spMkLst>
        </pc:spChg>
        <pc:spChg chg="add del mod">
          <ac:chgData name="Hanna Swaczyna" userId="72584e96-7e2f-4837-ba77-3f0ace4d1a30" providerId="ADAL" clId="{E3108E5D-D43F-4343-AE69-BA1680A06266}" dt="2022-09-30T11:58:55.096" v="831" actId="21"/>
          <ac:spMkLst>
            <pc:docMk/>
            <pc:sldMk cId="3041767473" sldId="315"/>
            <ac:spMk id="4" creationId="{C6EBB3B5-76F4-2012-D51B-806D1C0F2573}"/>
          </ac:spMkLst>
        </pc:spChg>
        <pc:spChg chg="add del mod">
          <ac:chgData name="Hanna Swaczyna" userId="72584e96-7e2f-4837-ba77-3f0ace4d1a30" providerId="ADAL" clId="{E3108E5D-D43F-4343-AE69-BA1680A06266}" dt="2022-09-30T11:59:19.994" v="843" actId="21"/>
          <ac:spMkLst>
            <pc:docMk/>
            <pc:sldMk cId="3041767473" sldId="315"/>
            <ac:spMk id="5" creationId="{F14EA5A5-F021-C566-1DF0-0E2C9E3847AB}"/>
          </ac:spMkLst>
        </pc:spChg>
        <pc:spChg chg="del mod">
          <ac:chgData name="Hanna Swaczyna" userId="72584e96-7e2f-4837-ba77-3f0ace4d1a30" providerId="ADAL" clId="{E3108E5D-D43F-4343-AE69-BA1680A06266}" dt="2022-09-30T11:47:52.577" v="501" actId="478"/>
          <ac:spMkLst>
            <pc:docMk/>
            <pc:sldMk cId="3041767473" sldId="315"/>
            <ac:spMk id="6" creationId="{5D2FE3BF-0A96-A442-84BD-C11FA24A5EB7}"/>
          </ac:spMkLst>
        </pc:spChg>
        <pc:spChg chg="mod">
          <ac:chgData name="Hanna Swaczyna" userId="72584e96-7e2f-4837-ba77-3f0ace4d1a30" providerId="ADAL" clId="{E3108E5D-D43F-4343-AE69-BA1680A06266}" dt="2022-09-30T11:46:16.632" v="453" actId="20577"/>
          <ac:spMkLst>
            <pc:docMk/>
            <pc:sldMk cId="3041767473" sldId="315"/>
            <ac:spMk id="16" creationId="{26D43580-09B8-4B44-A92C-13928E800A3A}"/>
          </ac:spMkLst>
        </pc:spChg>
        <pc:grpChg chg="mod">
          <ac:chgData name="Hanna Swaczyna" userId="72584e96-7e2f-4837-ba77-3f0ace4d1a30" providerId="ADAL" clId="{E3108E5D-D43F-4343-AE69-BA1680A06266}" dt="2022-09-30T11:47:16.397" v="488" actId="1076"/>
          <ac:grpSpMkLst>
            <pc:docMk/>
            <pc:sldMk cId="3041767473" sldId="315"/>
            <ac:grpSpMk id="9" creationId="{FC98760F-53D2-7E4B-B5F5-38B03923F391}"/>
          </ac:grpSpMkLst>
        </pc:grpChg>
        <pc:picChg chg="mod">
          <ac:chgData name="Hanna Swaczyna" userId="72584e96-7e2f-4837-ba77-3f0ace4d1a30" providerId="ADAL" clId="{E3108E5D-D43F-4343-AE69-BA1680A06266}" dt="2022-09-30T11:47:13.847" v="487" actId="14100"/>
          <ac:picMkLst>
            <pc:docMk/>
            <pc:sldMk cId="3041767473" sldId="315"/>
            <ac:picMk id="10" creationId="{C897377E-D501-334E-8F31-EA9466F9DAD2}"/>
          </ac:picMkLst>
        </pc:picChg>
        <pc:picChg chg="mod">
          <ac:chgData name="Hanna Swaczyna" userId="72584e96-7e2f-4837-ba77-3f0ace4d1a30" providerId="ADAL" clId="{E3108E5D-D43F-4343-AE69-BA1680A06266}" dt="2022-09-30T11:46:52.052" v="484" actId="207"/>
          <ac:picMkLst>
            <pc:docMk/>
            <pc:sldMk cId="3041767473" sldId="315"/>
            <ac:picMk id="13" creationId="{68A1B51C-5BE4-524F-A43C-60039E86C8BD}"/>
          </ac:picMkLst>
        </pc:picChg>
        <pc:picChg chg="mod">
          <ac:chgData name="Hanna Swaczyna" userId="72584e96-7e2f-4837-ba77-3f0ace4d1a30" providerId="ADAL" clId="{E3108E5D-D43F-4343-AE69-BA1680A06266}" dt="2022-09-30T11:59:18.896" v="842" actId="1076"/>
          <ac:picMkLst>
            <pc:docMk/>
            <pc:sldMk cId="3041767473" sldId="315"/>
            <ac:picMk id="14" creationId="{9AB3CD65-7B4F-9F40-AAA4-2AE4AD51B3FE}"/>
          </ac:picMkLst>
        </pc:picChg>
      </pc:sldChg>
      <pc:sldChg chg="addSp delSp modSp add mod modTransition">
        <pc:chgData name="Hanna Swaczyna" userId="72584e96-7e2f-4837-ba77-3f0ace4d1a30" providerId="ADAL" clId="{E3108E5D-D43F-4343-AE69-BA1680A06266}" dt="2022-10-03T13:36:10.695" v="1018"/>
        <pc:sldMkLst>
          <pc:docMk/>
          <pc:sldMk cId="902694188" sldId="316"/>
        </pc:sldMkLst>
        <pc:spChg chg="add del mod">
          <ac:chgData name="Hanna Swaczyna" userId="72584e96-7e2f-4837-ba77-3f0ace4d1a30" providerId="ADAL" clId="{E3108E5D-D43F-4343-AE69-BA1680A06266}" dt="2022-09-30T11:59:09.682" v="839" actId="21"/>
          <ac:spMkLst>
            <pc:docMk/>
            <pc:sldMk cId="902694188" sldId="316"/>
            <ac:spMk id="2" creationId="{C9EAB388-1483-59FA-BD12-3BE3924D7034}"/>
          </ac:spMkLst>
        </pc:spChg>
        <pc:spChg chg="mod">
          <ac:chgData name="Hanna Swaczyna" userId="72584e96-7e2f-4837-ba77-3f0ace4d1a30" providerId="ADAL" clId="{E3108E5D-D43F-4343-AE69-BA1680A06266}" dt="2022-09-30T11:49:23.336" v="590" actId="207"/>
          <ac:spMkLst>
            <pc:docMk/>
            <pc:sldMk cId="902694188" sldId="316"/>
            <ac:spMk id="3" creationId="{6A467A89-90E1-7E17-BB33-B7BBFCAAC493}"/>
          </ac:spMkLst>
        </pc:spChg>
        <pc:spChg chg="mod">
          <ac:chgData name="Hanna Swaczyna" userId="72584e96-7e2f-4837-ba77-3f0ace4d1a30" providerId="ADAL" clId="{E3108E5D-D43F-4343-AE69-BA1680A06266}" dt="2022-09-30T11:59:07.277" v="838" actId="20577"/>
          <ac:spMkLst>
            <pc:docMk/>
            <pc:sldMk cId="902694188" sldId="316"/>
            <ac:spMk id="16" creationId="{26D43580-09B8-4B44-A92C-13928E800A3A}"/>
          </ac:spMkLst>
        </pc:spChg>
        <pc:grpChg chg="mod">
          <ac:chgData name="Hanna Swaczyna" userId="72584e96-7e2f-4837-ba77-3f0ace4d1a30" providerId="ADAL" clId="{E3108E5D-D43F-4343-AE69-BA1680A06266}" dt="2022-09-30T11:49:40.388" v="594" actId="1076"/>
          <ac:grpSpMkLst>
            <pc:docMk/>
            <pc:sldMk cId="902694188" sldId="316"/>
            <ac:grpSpMk id="9" creationId="{FC98760F-53D2-7E4B-B5F5-38B03923F391}"/>
          </ac:grpSpMkLst>
        </pc:grpChg>
        <pc:picChg chg="mod">
          <ac:chgData name="Hanna Swaczyna" userId="72584e96-7e2f-4837-ba77-3f0ace4d1a30" providerId="ADAL" clId="{E3108E5D-D43F-4343-AE69-BA1680A06266}" dt="2022-09-30T11:49:37.721" v="593" actId="14826"/>
          <ac:picMkLst>
            <pc:docMk/>
            <pc:sldMk cId="902694188" sldId="316"/>
            <ac:picMk id="10" creationId="{C897377E-D501-334E-8F31-EA9466F9DAD2}"/>
          </ac:picMkLst>
        </pc:picChg>
        <pc:picChg chg="mod">
          <ac:chgData name="Hanna Swaczyna" userId="72584e96-7e2f-4837-ba77-3f0ace4d1a30" providerId="ADAL" clId="{E3108E5D-D43F-4343-AE69-BA1680A06266}" dt="2022-09-30T11:49:09.620" v="589" actId="207"/>
          <ac:picMkLst>
            <pc:docMk/>
            <pc:sldMk cId="902694188" sldId="316"/>
            <ac:picMk id="13" creationId="{68A1B51C-5BE4-524F-A43C-60039E86C8BD}"/>
          </ac:picMkLst>
        </pc:picChg>
        <pc:picChg chg="mod">
          <ac:chgData name="Hanna Swaczyna" userId="72584e96-7e2f-4837-ba77-3f0ace4d1a30" providerId="ADAL" clId="{E3108E5D-D43F-4343-AE69-BA1680A06266}" dt="2022-09-30T11:59:03.183" v="834" actId="1076"/>
          <ac:picMkLst>
            <pc:docMk/>
            <pc:sldMk cId="902694188" sldId="316"/>
            <ac:picMk id="14" creationId="{9AB3CD65-7B4F-9F40-AAA4-2AE4AD51B3FE}"/>
          </ac:picMkLst>
        </pc:picChg>
      </pc:sldChg>
      <pc:sldChg chg="addSp delSp modSp add mod modTransition">
        <pc:chgData name="Hanna Swaczyna" userId="72584e96-7e2f-4837-ba77-3f0ace4d1a30" providerId="ADAL" clId="{E3108E5D-D43F-4343-AE69-BA1680A06266}" dt="2022-10-03T13:36:10.695" v="1018"/>
        <pc:sldMkLst>
          <pc:docMk/>
          <pc:sldMk cId="3311278576" sldId="317"/>
        </pc:sldMkLst>
        <pc:spChg chg="add del mod">
          <ac:chgData name="Hanna Swaczyna" userId="72584e96-7e2f-4837-ba77-3f0ace4d1a30" providerId="ADAL" clId="{E3108E5D-D43F-4343-AE69-BA1680A06266}" dt="2022-09-30T11:59:31.672" v="851" actId="21"/>
          <ac:spMkLst>
            <pc:docMk/>
            <pc:sldMk cId="3311278576" sldId="317"/>
            <ac:spMk id="2" creationId="{AC608E49-5227-2A21-31F6-841FBE59C3CB}"/>
          </ac:spMkLst>
        </pc:spChg>
        <pc:spChg chg="mod">
          <ac:chgData name="Hanna Swaczyna" userId="72584e96-7e2f-4837-ba77-3f0ace4d1a30" providerId="ADAL" clId="{E3108E5D-D43F-4343-AE69-BA1680A06266}" dt="2022-09-30T11:50:39.912" v="612" actId="207"/>
          <ac:spMkLst>
            <pc:docMk/>
            <pc:sldMk cId="3311278576" sldId="317"/>
            <ac:spMk id="3" creationId="{6A467A89-90E1-7E17-BB33-B7BBFCAAC493}"/>
          </ac:spMkLst>
        </pc:spChg>
        <pc:spChg chg="mod">
          <ac:chgData name="Hanna Swaczyna" userId="72584e96-7e2f-4837-ba77-3f0ace4d1a30" providerId="ADAL" clId="{E3108E5D-D43F-4343-AE69-BA1680A06266}" dt="2022-09-30T11:59:34.771" v="854" actId="20577"/>
          <ac:spMkLst>
            <pc:docMk/>
            <pc:sldMk cId="3311278576" sldId="317"/>
            <ac:spMk id="16" creationId="{26D43580-09B8-4B44-A92C-13928E800A3A}"/>
          </ac:spMkLst>
        </pc:spChg>
        <pc:grpChg chg="mod">
          <ac:chgData name="Hanna Swaczyna" userId="72584e96-7e2f-4837-ba77-3f0ace4d1a30" providerId="ADAL" clId="{E3108E5D-D43F-4343-AE69-BA1680A06266}" dt="2022-09-30T11:50:44.612" v="614" actId="1076"/>
          <ac:grpSpMkLst>
            <pc:docMk/>
            <pc:sldMk cId="3311278576" sldId="317"/>
            <ac:grpSpMk id="9" creationId="{FC98760F-53D2-7E4B-B5F5-38B03923F391}"/>
          </ac:grpSpMkLst>
        </pc:grpChg>
        <pc:picChg chg="mod">
          <ac:chgData name="Hanna Swaczyna" userId="72584e96-7e2f-4837-ba77-3f0ace4d1a30" providerId="ADAL" clId="{E3108E5D-D43F-4343-AE69-BA1680A06266}" dt="2022-09-30T11:50:40.381" v="613" actId="14826"/>
          <ac:picMkLst>
            <pc:docMk/>
            <pc:sldMk cId="3311278576" sldId="317"/>
            <ac:picMk id="10" creationId="{C897377E-D501-334E-8F31-EA9466F9DAD2}"/>
          </ac:picMkLst>
        </pc:picChg>
        <pc:picChg chg="mod">
          <ac:chgData name="Hanna Swaczyna" userId="72584e96-7e2f-4837-ba77-3f0ace4d1a30" providerId="ADAL" clId="{E3108E5D-D43F-4343-AE69-BA1680A06266}" dt="2022-09-30T11:50:14.813" v="603" actId="207"/>
          <ac:picMkLst>
            <pc:docMk/>
            <pc:sldMk cId="3311278576" sldId="317"/>
            <ac:picMk id="13" creationId="{68A1B51C-5BE4-524F-A43C-60039E86C8BD}"/>
          </ac:picMkLst>
        </pc:picChg>
        <pc:picChg chg="mod">
          <ac:chgData name="Hanna Swaczyna" userId="72584e96-7e2f-4837-ba77-3f0ace4d1a30" providerId="ADAL" clId="{E3108E5D-D43F-4343-AE69-BA1680A06266}" dt="2022-09-30T11:59:29.821" v="850" actId="1037"/>
          <ac:picMkLst>
            <pc:docMk/>
            <pc:sldMk cId="3311278576" sldId="317"/>
            <ac:picMk id="14" creationId="{9AB3CD65-7B4F-9F40-AAA4-2AE4AD51B3FE}"/>
          </ac:picMkLst>
        </pc:picChg>
      </pc:sldChg>
      <pc:sldChg chg="add del">
        <pc:chgData name="Hanna Swaczyna" userId="72584e96-7e2f-4837-ba77-3f0ace4d1a30" providerId="ADAL" clId="{E3108E5D-D43F-4343-AE69-BA1680A06266}" dt="2022-09-30T11:51:27.394" v="618" actId="2696"/>
        <pc:sldMkLst>
          <pc:docMk/>
          <pc:sldMk cId="277637006" sldId="318"/>
        </pc:sldMkLst>
      </pc:sldChg>
      <pc:sldChg chg="addSp delSp modSp add mod ord modTransition">
        <pc:chgData name="Hanna Swaczyna" userId="72584e96-7e2f-4837-ba77-3f0ace4d1a30" providerId="ADAL" clId="{E3108E5D-D43F-4343-AE69-BA1680A06266}" dt="2022-10-03T13:36:10.695" v="1018"/>
        <pc:sldMkLst>
          <pc:docMk/>
          <pc:sldMk cId="4093608899" sldId="318"/>
        </pc:sldMkLst>
        <pc:spChg chg="add del mod">
          <ac:chgData name="Hanna Swaczyna" userId="72584e96-7e2f-4837-ba77-3f0ace4d1a30" providerId="ADAL" clId="{E3108E5D-D43F-4343-AE69-BA1680A06266}" dt="2022-09-30T11:59:47.108" v="858" actId="21"/>
          <ac:spMkLst>
            <pc:docMk/>
            <pc:sldMk cId="4093608899" sldId="318"/>
            <ac:spMk id="2" creationId="{A38C10DE-CE56-B9D4-1519-99535C6A0689}"/>
          </ac:spMkLst>
        </pc:spChg>
        <pc:spChg chg="mod">
          <ac:chgData name="Hanna Swaczyna" userId="72584e96-7e2f-4837-ba77-3f0ace4d1a30" providerId="ADAL" clId="{E3108E5D-D43F-4343-AE69-BA1680A06266}" dt="2022-09-30T11:52:17.573" v="652" actId="20577"/>
          <ac:spMkLst>
            <pc:docMk/>
            <pc:sldMk cId="4093608899" sldId="318"/>
            <ac:spMk id="6" creationId="{5D2FE3BF-0A96-A442-84BD-C11FA24A5EB7}"/>
          </ac:spMkLst>
        </pc:spChg>
        <pc:spChg chg="mod">
          <ac:chgData name="Hanna Swaczyna" userId="72584e96-7e2f-4837-ba77-3f0ace4d1a30" providerId="ADAL" clId="{E3108E5D-D43F-4343-AE69-BA1680A06266}" dt="2022-09-30T11:59:50.071" v="861" actId="20577"/>
          <ac:spMkLst>
            <pc:docMk/>
            <pc:sldMk cId="4093608899" sldId="318"/>
            <ac:spMk id="16" creationId="{26D43580-09B8-4B44-A92C-13928E800A3A}"/>
          </ac:spMkLst>
        </pc:spChg>
        <pc:grpChg chg="mod">
          <ac:chgData name="Hanna Swaczyna" userId="72584e96-7e2f-4837-ba77-3f0ace4d1a30" providerId="ADAL" clId="{E3108E5D-D43F-4343-AE69-BA1680A06266}" dt="2022-09-30T11:52:42.450" v="656" actId="1076"/>
          <ac:grpSpMkLst>
            <pc:docMk/>
            <pc:sldMk cId="4093608899" sldId="318"/>
            <ac:grpSpMk id="9" creationId="{FC98760F-53D2-7E4B-B5F5-38B03923F391}"/>
          </ac:grpSpMkLst>
        </pc:grpChg>
        <pc:picChg chg="mod">
          <ac:chgData name="Hanna Swaczyna" userId="72584e96-7e2f-4837-ba77-3f0ace4d1a30" providerId="ADAL" clId="{E3108E5D-D43F-4343-AE69-BA1680A06266}" dt="2022-09-30T11:52:38.162" v="654" actId="14100"/>
          <ac:picMkLst>
            <pc:docMk/>
            <pc:sldMk cId="4093608899" sldId="318"/>
            <ac:picMk id="10" creationId="{C897377E-D501-334E-8F31-EA9466F9DAD2}"/>
          </ac:picMkLst>
        </pc:picChg>
        <pc:picChg chg="mod">
          <ac:chgData name="Hanna Swaczyna" userId="72584e96-7e2f-4837-ba77-3f0ace4d1a30" providerId="ADAL" clId="{E3108E5D-D43F-4343-AE69-BA1680A06266}" dt="2022-09-30T11:52:01.412" v="621" actId="207"/>
          <ac:picMkLst>
            <pc:docMk/>
            <pc:sldMk cId="4093608899" sldId="318"/>
            <ac:picMk id="13" creationId="{68A1B51C-5BE4-524F-A43C-60039E86C8BD}"/>
          </ac:picMkLst>
        </pc:picChg>
        <pc:picChg chg="mod">
          <ac:chgData name="Hanna Swaczyna" userId="72584e96-7e2f-4837-ba77-3f0ace4d1a30" providerId="ADAL" clId="{E3108E5D-D43F-4343-AE69-BA1680A06266}" dt="2022-09-30T11:59:45.851" v="857" actId="1076"/>
          <ac:picMkLst>
            <pc:docMk/>
            <pc:sldMk cId="4093608899" sldId="318"/>
            <ac:picMk id="14" creationId="{9AB3CD65-7B4F-9F40-AAA4-2AE4AD51B3FE}"/>
          </ac:picMkLst>
        </pc:picChg>
      </pc:sldChg>
      <pc:sldChg chg="addSp delSp modSp add mod ord modTransition">
        <pc:chgData name="Hanna Swaczyna" userId="72584e96-7e2f-4837-ba77-3f0ace4d1a30" providerId="ADAL" clId="{E3108E5D-D43F-4343-AE69-BA1680A06266}" dt="2022-10-03T13:36:10.695" v="1018"/>
        <pc:sldMkLst>
          <pc:docMk/>
          <pc:sldMk cId="77459048" sldId="319"/>
        </pc:sldMkLst>
        <pc:spChg chg="add del mod">
          <ac:chgData name="Hanna Swaczyna" userId="72584e96-7e2f-4837-ba77-3f0ace4d1a30" providerId="ADAL" clId="{E3108E5D-D43F-4343-AE69-BA1680A06266}" dt="2022-09-30T11:59:58.884" v="865" actId="21"/>
          <ac:spMkLst>
            <pc:docMk/>
            <pc:sldMk cId="77459048" sldId="319"/>
            <ac:spMk id="2" creationId="{5AE94169-CC13-29D7-425A-C18CA38607F8}"/>
          </ac:spMkLst>
        </pc:spChg>
        <pc:spChg chg="mod">
          <ac:chgData name="Hanna Swaczyna" userId="72584e96-7e2f-4837-ba77-3f0ace4d1a30" providerId="ADAL" clId="{E3108E5D-D43F-4343-AE69-BA1680A06266}" dt="2022-09-30T11:53:38.663" v="673" actId="207"/>
          <ac:spMkLst>
            <pc:docMk/>
            <pc:sldMk cId="77459048" sldId="319"/>
            <ac:spMk id="3" creationId="{6A467A89-90E1-7E17-BB33-B7BBFCAAC493}"/>
          </ac:spMkLst>
        </pc:spChg>
        <pc:spChg chg="mod">
          <ac:chgData name="Hanna Swaczyna" userId="72584e96-7e2f-4837-ba77-3f0ace4d1a30" providerId="ADAL" clId="{E3108E5D-D43F-4343-AE69-BA1680A06266}" dt="2022-09-30T12:00:01.422" v="867" actId="20577"/>
          <ac:spMkLst>
            <pc:docMk/>
            <pc:sldMk cId="77459048" sldId="319"/>
            <ac:spMk id="16" creationId="{26D43580-09B8-4B44-A92C-13928E800A3A}"/>
          </ac:spMkLst>
        </pc:spChg>
        <pc:picChg chg="mod">
          <ac:chgData name="Hanna Swaczyna" userId="72584e96-7e2f-4837-ba77-3f0ace4d1a30" providerId="ADAL" clId="{E3108E5D-D43F-4343-AE69-BA1680A06266}" dt="2022-09-30T11:53:51.349" v="674" actId="14826"/>
          <ac:picMkLst>
            <pc:docMk/>
            <pc:sldMk cId="77459048" sldId="319"/>
            <ac:picMk id="10" creationId="{C897377E-D501-334E-8F31-EA9466F9DAD2}"/>
          </ac:picMkLst>
        </pc:picChg>
        <pc:picChg chg="mod">
          <ac:chgData name="Hanna Swaczyna" userId="72584e96-7e2f-4837-ba77-3f0ace4d1a30" providerId="ADAL" clId="{E3108E5D-D43F-4343-AE69-BA1680A06266}" dt="2022-09-30T11:53:30.024" v="672" actId="207"/>
          <ac:picMkLst>
            <pc:docMk/>
            <pc:sldMk cId="77459048" sldId="319"/>
            <ac:picMk id="13" creationId="{68A1B51C-5BE4-524F-A43C-60039E86C8BD}"/>
          </ac:picMkLst>
        </pc:picChg>
        <pc:picChg chg="mod">
          <ac:chgData name="Hanna Swaczyna" userId="72584e96-7e2f-4837-ba77-3f0ace4d1a30" providerId="ADAL" clId="{E3108E5D-D43F-4343-AE69-BA1680A06266}" dt="2022-09-30T11:59:57.800" v="864" actId="1076"/>
          <ac:picMkLst>
            <pc:docMk/>
            <pc:sldMk cId="77459048" sldId="319"/>
            <ac:picMk id="14" creationId="{9AB3CD65-7B4F-9F40-AAA4-2AE4AD51B3FE}"/>
          </ac:picMkLst>
        </pc:picChg>
      </pc:sldChg>
      <pc:sldChg chg="addSp delSp modSp add mod modTransition">
        <pc:chgData name="Hanna Swaczyna" userId="72584e96-7e2f-4837-ba77-3f0ace4d1a30" providerId="ADAL" clId="{E3108E5D-D43F-4343-AE69-BA1680A06266}" dt="2022-10-03T13:36:10.695" v="1018"/>
        <pc:sldMkLst>
          <pc:docMk/>
          <pc:sldMk cId="2567964685" sldId="320"/>
        </pc:sldMkLst>
        <pc:spChg chg="add del mod">
          <ac:chgData name="Hanna Swaczyna" userId="72584e96-7e2f-4837-ba77-3f0ace4d1a30" providerId="ADAL" clId="{E3108E5D-D43F-4343-AE69-BA1680A06266}" dt="2022-09-30T12:00:11.003" v="871" actId="21"/>
          <ac:spMkLst>
            <pc:docMk/>
            <pc:sldMk cId="2567964685" sldId="320"/>
            <ac:spMk id="2" creationId="{E644BA18-89F5-1027-EC08-BA185929C6F3}"/>
          </ac:spMkLst>
        </pc:spChg>
        <pc:spChg chg="mod">
          <ac:chgData name="Hanna Swaczyna" userId="72584e96-7e2f-4837-ba77-3f0ace4d1a30" providerId="ADAL" clId="{E3108E5D-D43F-4343-AE69-BA1680A06266}" dt="2022-09-30T11:55:10.757" v="735" actId="14100"/>
          <ac:spMkLst>
            <pc:docMk/>
            <pc:sldMk cId="2567964685" sldId="320"/>
            <ac:spMk id="6" creationId="{5D2FE3BF-0A96-A442-84BD-C11FA24A5EB7}"/>
          </ac:spMkLst>
        </pc:spChg>
        <pc:spChg chg="mod">
          <ac:chgData name="Hanna Swaczyna" userId="72584e96-7e2f-4837-ba77-3f0ace4d1a30" providerId="ADAL" clId="{E3108E5D-D43F-4343-AE69-BA1680A06266}" dt="2022-09-30T12:00:14.662" v="876" actId="20577"/>
          <ac:spMkLst>
            <pc:docMk/>
            <pc:sldMk cId="2567964685" sldId="320"/>
            <ac:spMk id="16" creationId="{26D43580-09B8-4B44-A92C-13928E800A3A}"/>
          </ac:spMkLst>
        </pc:spChg>
        <pc:picChg chg="mod">
          <ac:chgData name="Hanna Swaczyna" userId="72584e96-7e2f-4837-ba77-3f0ace4d1a30" providerId="ADAL" clId="{E3108E5D-D43F-4343-AE69-BA1680A06266}" dt="2022-09-30T11:54:48.544" v="731" actId="14100"/>
          <ac:picMkLst>
            <pc:docMk/>
            <pc:sldMk cId="2567964685" sldId="320"/>
            <ac:picMk id="10" creationId="{C897377E-D501-334E-8F31-EA9466F9DAD2}"/>
          </ac:picMkLst>
        </pc:picChg>
        <pc:picChg chg="mod">
          <ac:chgData name="Hanna Swaczyna" userId="72584e96-7e2f-4837-ba77-3f0ace4d1a30" providerId="ADAL" clId="{E3108E5D-D43F-4343-AE69-BA1680A06266}" dt="2022-09-30T11:54:30.717" v="728" actId="207"/>
          <ac:picMkLst>
            <pc:docMk/>
            <pc:sldMk cId="2567964685" sldId="320"/>
            <ac:picMk id="13" creationId="{68A1B51C-5BE4-524F-A43C-60039E86C8BD}"/>
          </ac:picMkLst>
        </pc:picChg>
        <pc:picChg chg="mod">
          <ac:chgData name="Hanna Swaczyna" userId="72584e96-7e2f-4837-ba77-3f0ace4d1a30" providerId="ADAL" clId="{E3108E5D-D43F-4343-AE69-BA1680A06266}" dt="2022-09-30T12:00:09.836" v="870" actId="1076"/>
          <ac:picMkLst>
            <pc:docMk/>
            <pc:sldMk cId="2567964685" sldId="320"/>
            <ac:picMk id="14" creationId="{9AB3CD65-7B4F-9F40-AAA4-2AE4AD51B3FE}"/>
          </ac:picMkLst>
        </pc:picChg>
      </pc:sldChg>
      <pc:sldChg chg="addSp delSp modSp add mod modTransition">
        <pc:chgData name="Hanna Swaczyna" userId="72584e96-7e2f-4837-ba77-3f0ace4d1a30" providerId="ADAL" clId="{E3108E5D-D43F-4343-AE69-BA1680A06266}" dt="2022-10-03T13:36:10.695" v="1018"/>
        <pc:sldMkLst>
          <pc:docMk/>
          <pc:sldMk cId="940017171" sldId="321"/>
        </pc:sldMkLst>
        <pc:spChg chg="add del mod">
          <ac:chgData name="Hanna Swaczyna" userId="72584e96-7e2f-4837-ba77-3f0ace4d1a30" providerId="ADAL" clId="{E3108E5D-D43F-4343-AE69-BA1680A06266}" dt="2022-09-30T12:00:23.188" v="879" actId="21"/>
          <ac:spMkLst>
            <pc:docMk/>
            <pc:sldMk cId="940017171" sldId="321"/>
            <ac:spMk id="2" creationId="{9636FD05-B736-D31F-6986-EE16805A7C30}"/>
          </ac:spMkLst>
        </pc:spChg>
        <pc:spChg chg="mod">
          <ac:chgData name="Hanna Swaczyna" userId="72584e96-7e2f-4837-ba77-3f0ace4d1a30" providerId="ADAL" clId="{E3108E5D-D43F-4343-AE69-BA1680A06266}" dt="2022-09-30T11:55:37.297" v="753" actId="207"/>
          <ac:spMkLst>
            <pc:docMk/>
            <pc:sldMk cId="940017171" sldId="321"/>
            <ac:spMk id="6" creationId="{5D2FE3BF-0A96-A442-84BD-C11FA24A5EB7}"/>
          </ac:spMkLst>
        </pc:spChg>
        <pc:spChg chg="mod">
          <ac:chgData name="Hanna Swaczyna" userId="72584e96-7e2f-4837-ba77-3f0ace4d1a30" providerId="ADAL" clId="{E3108E5D-D43F-4343-AE69-BA1680A06266}" dt="2022-09-30T12:00:28.805" v="884" actId="20577"/>
          <ac:spMkLst>
            <pc:docMk/>
            <pc:sldMk cId="940017171" sldId="321"/>
            <ac:spMk id="16" creationId="{26D43580-09B8-4B44-A92C-13928E800A3A}"/>
          </ac:spMkLst>
        </pc:spChg>
        <pc:picChg chg="mod">
          <ac:chgData name="Hanna Swaczyna" userId="72584e96-7e2f-4837-ba77-3f0ace4d1a30" providerId="ADAL" clId="{E3108E5D-D43F-4343-AE69-BA1680A06266}" dt="2022-09-30T11:55:46.178" v="754" actId="14826"/>
          <ac:picMkLst>
            <pc:docMk/>
            <pc:sldMk cId="940017171" sldId="321"/>
            <ac:picMk id="10" creationId="{C897377E-D501-334E-8F31-EA9466F9DAD2}"/>
          </ac:picMkLst>
        </pc:picChg>
        <pc:picChg chg="mod">
          <ac:chgData name="Hanna Swaczyna" userId="72584e96-7e2f-4837-ba77-3f0ace4d1a30" providerId="ADAL" clId="{E3108E5D-D43F-4343-AE69-BA1680A06266}" dt="2022-09-30T11:55:24.346" v="736" actId="207"/>
          <ac:picMkLst>
            <pc:docMk/>
            <pc:sldMk cId="940017171" sldId="321"/>
            <ac:picMk id="13" creationId="{68A1B51C-5BE4-524F-A43C-60039E86C8BD}"/>
          </ac:picMkLst>
        </pc:picChg>
        <pc:picChg chg="mod">
          <ac:chgData name="Hanna Swaczyna" userId="72584e96-7e2f-4837-ba77-3f0ace4d1a30" providerId="ADAL" clId="{E3108E5D-D43F-4343-AE69-BA1680A06266}" dt="2022-09-30T12:00:21.648" v="878" actId="1076"/>
          <ac:picMkLst>
            <pc:docMk/>
            <pc:sldMk cId="940017171" sldId="321"/>
            <ac:picMk id="14" creationId="{9AB3CD65-7B4F-9F40-AAA4-2AE4AD51B3FE}"/>
          </ac:picMkLst>
        </pc:picChg>
      </pc:sldChg>
      <pc:sldChg chg="addSp delSp modSp add mod modTransition">
        <pc:chgData name="Hanna Swaczyna" userId="72584e96-7e2f-4837-ba77-3f0ace4d1a30" providerId="ADAL" clId="{E3108E5D-D43F-4343-AE69-BA1680A06266}" dt="2022-10-03T13:36:10.695" v="1018"/>
        <pc:sldMkLst>
          <pc:docMk/>
          <pc:sldMk cId="3082966838" sldId="322"/>
        </pc:sldMkLst>
        <pc:spChg chg="add del mod">
          <ac:chgData name="Hanna Swaczyna" userId="72584e96-7e2f-4837-ba77-3f0ace4d1a30" providerId="ADAL" clId="{E3108E5D-D43F-4343-AE69-BA1680A06266}" dt="2022-09-30T12:00:36.482" v="888" actId="21"/>
          <ac:spMkLst>
            <pc:docMk/>
            <pc:sldMk cId="3082966838" sldId="322"/>
            <ac:spMk id="3" creationId="{07F8DC69-72AC-7C14-0F48-8708CDBCFF00}"/>
          </ac:spMkLst>
        </pc:spChg>
        <pc:spChg chg="mod">
          <ac:chgData name="Hanna Swaczyna" userId="72584e96-7e2f-4837-ba77-3f0ace4d1a30" providerId="ADAL" clId="{E3108E5D-D43F-4343-AE69-BA1680A06266}" dt="2022-09-30T12:03:02.767" v="892" actId="20577"/>
          <ac:spMkLst>
            <pc:docMk/>
            <pc:sldMk cId="3082966838" sldId="322"/>
            <ac:spMk id="6" creationId="{5D2FE3BF-0A96-A442-84BD-C11FA24A5EB7}"/>
          </ac:spMkLst>
        </pc:spChg>
        <pc:spChg chg="mod">
          <ac:chgData name="Hanna Swaczyna" userId="72584e96-7e2f-4837-ba77-3f0ace4d1a30" providerId="ADAL" clId="{E3108E5D-D43F-4343-AE69-BA1680A06266}" dt="2022-09-30T12:00:40.146" v="891" actId="20577"/>
          <ac:spMkLst>
            <pc:docMk/>
            <pc:sldMk cId="3082966838" sldId="322"/>
            <ac:spMk id="16" creationId="{26D43580-09B8-4B44-A92C-13928E800A3A}"/>
          </ac:spMkLst>
        </pc:spChg>
        <pc:picChg chg="add del">
          <ac:chgData name="Hanna Swaczyna" userId="72584e96-7e2f-4837-ba77-3f0ace4d1a30" providerId="ADAL" clId="{E3108E5D-D43F-4343-AE69-BA1680A06266}" dt="2022-09-30T11:56:25.496" v="798"/>
          <ac:picMkLst>
            <pc:docMk/>
            <pc:sldMk cId="3082966838" sldId="322"/>
            <ac:picMk id="2" creationId="{8E753795-2949-9181-644E-F285CFCD4884}"/>
          </ac:picMkLst>
        </pc:picChg>
        <pc:picChg chg="mod">
          <ac:chgData name="Hanna Swaczyna" userId="72584e96-7e2f-4837-ba77-3f0ace4d1a30" providerId="ADAL" clId="{E3108E5D-D43F-4343-AE69-BA1680A06266}" dt="2022-09-30T11:56:37.371" v="800" actId="1076"/>
          <ac:picMkLst>
            <pc:docMk/>
            <pc:sldMk cId="3082966838" sldId="322"/>
            <ac:picMk id="10" creationId="{C897377E-D501-334E-8F31-EA9466F9DAD2}"/>
          </ac:picMkLst>
        </pc:picChg>
        <pc:picChg chg="mod">
          <ac:chgData name="Hanna Swaczyna" userId="72584e96-7e2f-4837-ba77-3f0ace4d1a30" providerId="ADAL" clId="{E3108E5D-D43F-4343-AE69-BA1680A06266}" dt="2022-09-30T11:56:19.316" v="796" actId="207"/>
          <ac:picMkLst>
            <pc:docMk/>
            <pc:sldMk cId="3082966838" sldId="322"/>
            <ac:picMk id="13" creationId="{68A1B51C-5BE4-524F-A43C-60039E86C8BD}"/>
          </ac:picMkLst>
        </pc:picChg>
        <pc:picChg chg="mod">
          <ac:chgData name="Hanna Swaczyna" userId="72584e96-7e2f-4837-ba77-3f0ace4d1a30" providerId="ADAL" clId="{E3108E5D-D43F-4343-AE69-BA1680A06266}" dt="2022-09-30T12:00:35.273" v="887" actId="1076"/>
          <ac:picMkLst>
            <pc:docMk/>
            <pc:sldMk cId="3082966838" sldId="322"/>
            <ac:picMk id="14" creationId="{9AB3CD65-7B4F-9F40-AAA4-2AE4AD51B3FE}"/>
          </ac:picMkLst>
        </pc:picChg>
      </pc:sldChg>
      <pc:sldChg chg="add">
        <pc:chgData name="Hanna Swaczyna" userId="72584e96-7e2f-4837-ba77-3f0ace4d1a30" providerId="ADAL" clId="{E3108E5D-D43F-4343-AE69-BA1680A06266}" dt="2022-10-03T13:41:45.365" v="1019" actId="2890"/>
        <pc:sldMkLst>
          <pc:docMk/>
          <pc:sldMk cId="502444121" sldId="323"/>
        </pc:sldMkLst>
      </pc:sldChg>
      <pc:sldChg chg="add del">
        <pc:chgData name="Hanna Swaczyna" userId="72584e96-7e2f-4837-ba77-3f0ace4d1a30" providerId="ADAL" clId="{E3108E5D-D43F-4343-AE69-BA1680A06266}" dt="2022-10-03T13:42:51.044" v="1078" actId="2890"/>
        <pc:sldMkLst>
          <pc:docMk/>
          <pc:sldMk cId="1151702449" sldId="324"/>
        </pc:sldMkLst>
      </pc:sldChg>
      <pc:sldChg chg="modSp add mod ord">
        <pc:chgData name="Hanna Swaczyna" userId="72584e96-7e2f-4837-ba77-3f0ace4d1a30" providerId="ADAL" clId="{E3108E5D-D43F-4343-AE69-BA1680A06266}" dt="2022-10-03T13:47:15.492" v="1134" actId="20577"/>
        <pc:sldMkLst>
          <pc:docMk/>
          <pc:sldMk cId="2586331017" sldId="324"/>
        </pc:sldMkLst>
        <pc:spChg chg="mod">
          <ac:chgData name="Hanna Swaczyna" userId="72584e96-7e2f-4837-ba77-3f0ace4d1a30" providerId="ADAL" clId="{E3108E5D-D43F-4343-AE69-BA1680A06266}" dt="2022-10-03T13:47:15.492" v="1134" actId="20577"/>
          <ac:spMkLst>
            <pc:docMk/>
            <pc:sldMk cId="2586331017" sldId="324"/>
            <ac:spMk id="4" creationId="{6DB0ED76-E7A7-E6C4-A025-C05AE426E581}"/>
          </ac:spMkLst>
        </pc:spChg>
        <pc:spChg chg="mod">
          <ac:chgData name="Hanna Swaczyna" userId="72584e96-7e2f-4837-ba77-3f0ace4d1a30" providerId="ADAL" clId="{E3108E5D-D43F-4343-AE69-BA1680A06266}" dt="2022-10-03T13:47:02.417" v="1133" actId="20577"/>
          <ac:spMkLst>
            <pc:docMk/>
            <pc:sldMk cId="2586331017" sldId="324"/>
            <ac:spMk id="16" creationId="{26D43580-09B8-4B44-A92C-13928E800A3A}"/>
          </ac:spMkLst>
        </pc:spChg>
      </pc:sldChg>
      <pc:sldChg chg="add del setBg">
        <pc:chgData name="Hanna Swaczyna" userId="72584e96-7e2f-4837-ba77-3f0ace4d1a30" providerId="ADAL" clId="{E3108E5D-D43F-4343-AE69-BA1680A06266}" dt="2022-10-03T13:46:29.073" v="1115"/>
        <pc:sldMkLst>
          <pc:docMk/>
          <pc:sldMk cId="3514742070" sldId="324"/>
        </pc:sldMkLst>
      </pc:sldChg>
    </pc:docChg>
  </pc:docChgLst>
  <pc:docChgLst>
    <pc:chgData name="Akademickie Centrum Wsparcia" userId="S::acw@uni.lodz.pl::c19fa357-f146-44b6-8119-eee72553a382" providerId="AD" clId="Web-{1423F757-A8B2-D1F8-16C3-155192B87915}"/>
    <pc:docChg chg="modSld">
      <pc:chgData name="Akademickie Centrum Wsparcia" userId="S::acw@uni.lodz.pl::c19fa357-f146-44b6-8119-eee72553a382" providerId="AD" clId="Web-{1423F757-A8B2-D1F8-16C3-155192B87915}" dt="2024-10-11T09:59:43.086" v="5" actId="1076"/>
      <pc:docMkLst>
        <pc:docMk/>
      </pc:docMkLst>
      <pc:sldChg chg="modSp">
        <pc:chgData name="Akademickie Centrum Wsparcia" userId="S::acw@uni.lodz.pl::c19fa357-f146-44b6-8119-eee72553a382" providerId="AD" clId="Web-{1423F757-A8B2-D1F8-16C3-155192B87915}" dt="2024-10-11T09:59:43.086" v="5" actId="1076"/>
        <pc:sldMkLst>
          <pc:docMk/>
          <pc:sldMk cId="3019536940" sldId="256"/>
        </pc:sldMkLst>
        <pc:spChg chg="ord">
          <ac:chgData name="Akademickie Centrum Wsparcia" userId="S::acw@uni.lodz.pl::c19fa357-f146-44b6-8119-eee72553a382" providerId="AD" clId="Web-{1423F757-A8B2-D1F8-16C3-155192B87915}" dt="2024-10-11T09:57:14.152" v="4"/>
          <ac:spMkLst>
            <pc:docMk/>
            <pc:sldMk cId="3019536940" sldId="256"/>
            <ac:spMk id="6" creationId="{5D2FE3BF-0A96-A442-84BD-C11FA24A5EB7}"/>
          </ac:spMkLst>
        </pc:spChg>
        <pc:spChg chg="mod modVis">
          <ac:chgData name="Akademickie Centrum Wsparcia" userId="S::acw@uni.lodz.pl::c19fa357-f146-44b6-8119-eee72553a382" providerId="AD" clId="Web-{1423F757-A8B2-D1F8-16C3-155192B87915}" dt="2024-10-11T09:59:43.086" v="5" actId="1076"/>
          <ac:spMkLst>
            <pc:docMk/>
            <pc:sldMk cId="3019536940" sldId="256"/>
            <ac:spMk id="16" creationId="{26D43580-09B8-4B44-A92C-13928E800A3A}"/>
          </ac:spMkLst>
        </pc:spChg>
      </pc:sldChg>
      <pc:sldChg chg="modSp">
        <pc:chgData name="Akademickie Centrum Wsparcia" userId="S::acw@uni.lodz.pl::c19fa357-f146-44b6-8119-eee72553a382" providerId="AD" clId="Web-{1423F757-A8B2-D1F8-16C3-155192B87915}" dt="2024-10-11T09:42:05" v="1" actId="1076"/>
        <pc:sldMkLst>
          <pc:docMk/>
          <pc:sldMk cId="2019789701" sldId="274"/>
        </pc:sldMkLst>
        <pc:graphicFrameChg chg="mod">
          <ac:chgData name="Akademickie Centrum Wsparcia" userId="S::acw@uni.lodz.pl::c19fa357-f146-44b6-8119-eee72553a382" providerId="AD" clId="Web-{1423F757-A8B2-D1F8-16C3-155192B87915}" dt="2024-10-11T09:42:05" v="1" actId="1076"/>
          <ac:graphicFrameMkLst>
            <pc:docMk/>
            <pc:sldMk cId="2019789701" sldId="274"/>
            <ac:graphicFrameMk id="3" creationId="{B457F41E-784E-DB48-8360-1D4D2BDB034D}"/>
          </ac:graphicFrameMkLst>
        </pc:graphicFrameChg>
      </pc:sldChg>
    </pc:docChg>
  </pc:docChgLst>
  <pc:docChgLst>
    <pc:chgData name="Gość" userId="S::urn:spo:anon#3ccb94aa076e0bc8d2c1f965e3052cc4ea924e64f87930bbd6e6fb8980b1fe53::" providerId="AD" clId="Web-{6778D864-55B4-85F2-4EC1-003DD9141C30}"/>
    <pc:docChg chg="modSld">
      <pc:chgData name="Gość" userId="S::urn:spo:anon#3ccb94aa076e0bc8d2c1f965e3052cc4ea924e64f87930bbd6e6fb8980b1fe53::" providerId="AD" clId="Web-{6778D864-55B4-85F2-4EC1-003DD9141C30}" dt="2024-07-31T11:05:14.664" v="1" actId="1076"/>
      <pc:docMkLst>
        <pc:docMk/>
      </pc:docMkLst>
      <pc:sldChg chg="modSp">
        <pc:chgData name="Gość" userId="S::urn:spo:anon#3ccb94aa076e0bc8d2c1f965e3052cc4ea924e64f87930bbd6e6fb8980b1fe53::" providerId="AD" clId="Web-{6778D864-55B4-85F2-4EC1-003DD9141C30}" dt="2024-07-31T11:05:14.664" v="1" actId="1076"/>
        <pc:sldMkLst>
          <pc:docMk/>
          <pc:sldMk cId="3041767473" sldId="315"/>
        </pc:sldMkLst>
        <pc:picChg chg="mod">
          <ac:chgData name="Gość" userId="S::urn:spo:anon#3ccb94aa076e0bc8d2c1f965e3052cc4ea924e64f87930bbd6e6fb8980b1fe53::" providerId="AD" clId="Web-{6778D864-55B4-85F2-4EC1-003DD9141C30}" dt="2024-07-31T11:05:14.664" v="1" actId="1076"/>
          <ac:picMkLst>
            <pc:docMk/>
            <pc:sldMk cId="3041767473" sldId="315"/>
            <ac:picMk id="13" creationId="{68A1B51C-5BE4-524F-A43C-60039E86C8BD}"/>
          </ac:picMkLst>
        </pc:picChg>
      </pc:sldChg>
    </pc:docChg>
  </pc:docChgLst>
  <pc:docChgLst>
    <pc:chgData name="Hanna Swaczyna" userId="S::hanna.swaczyna@adm.uni.lodz.pl::72584e96-7e2f-4837-ba77-3f0ace4d1a30" providerId="AD" clId="Web-{2ED34C72-18EC-6DF9-A3EC-AE19EE2E25F1}"/>
    <pc:docChg chg="modSld">
      <pc:chgData name="Hanna Swaczyna" userId="S::hanna.swaczyna@adm.uni.lodz.pl::72584e96-7e2f-4837-ba77-3f0ace4d1a30" providerId="AD" clId="Web-{2ED34C72-18EC-6DF9-A3EC-AE19EE2E25F1}" dt="2022-10-04T07:06:37.518" v="2"/>
      <pc:docMkLst>
        <pc:docMk/>
      </pc:docMkLst>
      <pc:sldChg chg="modSp">
        <pc:chgData name="Hanna Swaczyna" userId="S::hanna.swaczyna@adm.uni.lodz.pl::72584e96-7e2f-4837-ba77-3f0ace4d1a30" providerId="AD" clId="Web-{2ED34C72-18EC-6DF9-A3EC-AE19EE2E25F1}" dt="2022-10-04T07:06:37.518" v="2"/>
        <pc:sldMkLst>
          <pc:docMk/>
          <pc:sldMk cId="1510886092" sldId="273"/>
        </pc:sldMkLst>
        <pc:graphicFrameChg chg="modGraphic">
          <ac:chgData name="Hanna Swaczyna" userId="S::hanna.swaczyna@adm.uni.lodz.pl::72584e96-7e2f-4837-ba77-3f0ace4d1a30" providerId="AD" clId="Web-{2ED34C72-18EC-6DF9-A3EC-AE19EE2E25F1}" dt="2022-10-04T07:06:37.518" v="2"/>
          <ac:graphicFrameMkLst>
            <pc:docMk/>
            <pc:sldMk cId="1510886092" sldId="273"/>
            <ac:graphicFrameMk id="2" creationId="{0F3F7BB5-BD5D-8549-9E6E-9CDED4BEA662}"/>
          </ac:graphicFrameMkLst>
        </pc:graphicFrameChg>
      </pc:sldChg>
    </pc:docChg>
  </pc:docChgLst>
  <pc:docChgLst>
    <pc:chgData name="Hanna Swaczyna" userId="72584e96-7e2f-4837-ba77-3f0ace4d1a30" providerId="ADAL" clId="{D58494C8-1D7D-AB4F-B890-8A533B9A9B8C}"/>
    <pc:docChg chg="undo custSel addSld modSld">
      <pc:chgData name="Hanna Swaczyna" userId="72584e96-7e2f-4837-ba77-3f0ace4d1a30" providerId="ADAL" clId="{D58494C8-1D7D-AB4F-B890-8A533B9A9B8C}" dt="2022-08-26T14:17:42.370" v="562" actId="1076"/>
      <pc:docMkLst>
        <pc:docMk/>
      </pc:docMkLst>
      <pc:sldChg chg="modSp mod">
        <pc:chgData name="Hanna Swaczyna" userId="72584e96-7e2f-4837-ba77-3f0ace4d1a30" providerId="ADAL" clId="{D58494C8-1D7D-AB4F-B890-8A533B9A9B8C}" dt="2022-08-25T06:58:45.190" v="11" actId="20577"/>
        <pc:sldMkLst>
          <pc:docMk/>
          <pc:sldMk cId="2030618157" sldId="270"/>
        </pc:sldMkLst>
        <pc:spChg chg="mod">
          <ac:chgData name="Hanna Swaczyna" userId="72584e96-7e2f-4837-ba77-3f0ace4d1a30" providerId="ADAL" clId="{D58494C8-1D7D-AB4F-B890-8A533B9A9B8C}" dt="2022-08-25T06:58:45.190" v="11" actId="20577"/>
          <ac:spMkLst>
            <pc:docMk/>
            <pc:sldMk cId="2030618157" sldId="270"/>
            <ac:spMk id="12" creationId="{4F9D866A-6D79-A340-8B16-5DB10E13C79A}"/>
          </ac:spMkLst>
        </pc:spChg>
      </pc:sldChg>
      <pc:sldChg chg="modSp mod">
        <pc:chgData name="Hanna Swaczyna" userId="72584e96-7e2f-4837-ba77-3f0ace4d1a30" providerId="ADAL" clId="{D58494C8-1D7D-AB4F-B890-8A533B9A9B8C}" dt="2022-08-25T07:07:27.461" v="233" actId="20577"/>
        <pc:sldMkLst>
          <pc:docMk/>
          <pc:sldMk cId="1224297810" sldId="280"/>
        </pc:sldMkLst>
        <pc:spChg chg="mod">
          <ac:chgData name="Hanna Swaczyna" userId="72584e96-7e2f-4837-ba77-3f0ace4d1a30" providerId="ADAL" clId="{D58494C8-1D7D-AB4F-B890-8A533B9A9B8C}" dt="2022-08-25T07:07:27.461" v="233" actId="20577"/>
          <ac:spMkLst>
            <pc:docMk/>
            <pc:sldMk cId="1224297810" sldId="280"/>
            <ac:spMk id="6" creationId="{5D2FE3BF-0A96-A442-84BD-C11FA24A5EB7}"/>
          </ac:spMkLst>
        </pc:spChg>
      </pc:sldChg>
      <pc:sldChg chg="modSp mod">
        <pc:chgData name="Hanna Swaczyna" userId="72584e96-7e2f-4837-ba77-3f0ace4d1a30" providerId="ADAL" clId="{D58494C8-1D7D-AB4F-B890-8A533B9A9B8C}" dt="2022-08-25T07:15:23.264" v="477" actId="962"/>
        <pc:sldMkLst>
          <pc:docMk/>
          <pc:sldMk cId="290671290" sldId="285"/>
        </pc:sldMkLst>
        <pc:spChg chg="mod">
          <ac:chgData name="Hanna Swaczyna" userId="72584e96-7e2f-4837-ba77-3f0ace4d1a30" providerId="ADAL" clId="{D58494C8-1D7D-AB4F-B890-8A533B9A9B8C}" dt="2022-08-25T07:00:17.913" v="54" actId="790"/>
          <ac:spMkLst>
            <pc:docMk/>
            <pc:sldMk cId="290671290" sldId="285"/>
            <ac:spMk id="6" creationId="{5D2FE3BF-0A96-A442-84BD-C11FA24A5EB7}"/>
          </ac:spMkLst>
        </pc:spChg>
        <pc:spChg chg="mod">
          <ac:chgData name="Hanna Swaczyna" userId="72584e96-7e2f-4837-ba77-3f0ace4d1a30" providerId="ADAL" clId="{D58494C8-1D7D-AB4F-B890-8A533B9A9B8C}" dt="2022-08-25T07:08:28.811" v="303" actId="20577"/>
          <ac:spMkLst>
            <pc:docMk/>
            <pc:sldMk cId="290671290" sldId="285"/>
            <ac:spMk id="16" creationId="{26D43580-09B8-4B44-A92C-13928E800A3A}"/>
          </ac:spMkLst>
        </pc:spChg>
        <pc:grpChg chg="mod">
          <ac:chgData name="Hanna Swaczyna" userId="72584e96-7e2f-4837-ba77-3f0ace4d1a30" providerId="ADAL" clId="{D58494C8-1D7D-AB4F-B890-8A533B9A9B8C}" dt="2022-08-25T07:15:23.264" v="477" actId="962"/>
          <ac:grpSpMkLst>
            <pc:docMk/>
            <pc:sldMk cId="290671290" sldId="285"/>
            <ac:grpSpMk id="9" creationId="{FC98760F-53D2-7E4B-B5F5-38B03923F391}"/>
          </ac:grpSpMkLst>
        </pc:grpChg>
      </pc:sldChg>
      <pc:sldChg chg="modSp mod">
        <pc:chgData name="Hanna Swaczyna" userId="72584e96-7e2f-4837-ba77-3f0ace4d1a30" providerId="ADAL" clId="{D58494C8-1D7D-AB4F-B890-8A533B9A9B8C}" dt="2022-08-25T07:15:10.404" v="475" actId="962"/>
        <pc:sldMkLst>
          <pc:docMk/>
          <pc:sldMk cId="1361441414" sldId="300"/>
        </pc:sldMkLst>
        <pc:spChg chg="mod">
          <ac:chgData name="Hanna Swaczyna" userId="72584e96-7e2f-4837-ba77-3f0ace4d1a30" providerId="ADAL" clId="{D58494C8-1D7D-AB4F-B890-8A533B9A9B8C}" dt="2022-08-25T07:08:02.901" v="256" actId="20577"/>
          <ac:spMkLst>
            <pc:docMk/>
            <pc:sldMk cId="1361441414" sldId="300"/>
            <ac:spMk id="16" creationId="{26D43580-09B8-4B44-A92C-13928E800A3A}"/>
          </ac:spMkLst>
        </pc:spChg>
        <pc:grpChg chg="mod">
          <ac:chgData name="Hanna Swaczyna" userId="72584e96-7e2f-4837-ba77-3f0ace4d1a30" providerId="ADAL" clId="{D58494C8-1D7D-AB4F-B890-8A533B9A9B8C}" dt="2022-08-25T07:15:10.404" v="475" actId="962"/>
          <ac:grpSpMkLst>
            <pc:docMk/>
            <pc:sldMk cId="1361441414" sldId="300"/>
            <ac:grpSpMk id="12" creationId="{E93A3BAB-8B63-5B43-9E55-A9C2F4E0D767}"/>
          </ac:grpSpMkLst>
        </pc:grpChg>
      </pc:sldChg>
      <pc:sldChg chg="modSp mod">
        <pc:chgData name="Hanna Swaczyna" userId="72584e96-7e2f-4837-ba77-3f0ace4d1a30" providerId="ADAL" clId="{D58494C8-1D7D-AB4F-B890-8A533B9A9B8C}" dt="2022-08-25T07:08:19.109" v="279" actId="20577"/>
        <pc:sldMkLst>
          <pc:docMk/>
          <pc:sldMk cId="3101629958" sldId="301"/>
        </pc:sldMkLst>
        <pc:spChg chg="mod">
          <ac:chgData name="Hanna Swaczyna" userId="72584e96-7e2f-4837-ba77-3f0ace4d1a30" providerId="ADAL" clId="{D58494C8-1D7D-AB4F-B890-8A533B9A9B8C}" dt="2022-08-25T07:08:19.109" v="279" actId="20577"/>
          <ac:spMkLst>
            <pc:docMk/>
            <pc:sldMk cId="3101629958" sldId="301"/>
            <ac:spMk id="16" creationId="{26D43580-09B8-4B44-A92C-13928E800A3A}"/>
          </ac:spMkLst>
        </pc:spChg>
      </pc:sldChg>
      <pc:sldChg chg="modSp add mod">
        <pc:chgData name="Hanna Swaczyna" userId="72584e96-7e2f-4837-ba77-3f0ace4d1a30" providerId="ADAL" clId="{D58494C8-1D7D-AB4F-B890-8A533B9A9B8C}" dt="2022-08-25T07:10:28.499" v="348" actId="962"/>
        <pc:sldMkLst>
          <pc:docMk/>
          <pc:sldMk cId="3390344776" sldId="302"/>
        </pc:sldMkLst>
        <pc:spChg chg="mod">
          <ac:chgData name="Hanna Swaczyna" userId="72584e96-7e2f-4837-ba77-3f0ace4d1a30" providerId="ADAL" clId="{D58494C8-1D7D-AB4F-B890-8A533B9A9B8C}" dt="2022-08-25T07:10:13.984" v="344" actId="20577"/>
          <ac:spMkLst>
            <pc:docMk/>
            <pc:sldMk cId="3390344776" sldId="302"/>
            <ac:spMk id="5" creationId="{3AF5456F-5E60-C04E-AE66-0A1D251EEF3E}"/>
          </ac:spMkLst>
        </pc:spChg>
        <pc:spChg chg="mod">
          <ac:chgData name="Hanna Swaczyna" userId="72584e96-7e2f-4837-ba77-3f0ace4d1a30" providerId="ADAL" clId="{D58494C8-1D7D-AB4F-B890-8A533B9A9B8C}" dt="2022-08-25T07:08:43.178" v="321" actId="20577"/>
          <ac:spMkLst>
            <pc:docMk/>
            <pc:sldMk cId="3390344776" sldId="302"/>
            <ac:spMk id="16" creationId="{26D43580-09B8-4B44-A92C-13928E800A3A}"/>
          </ac:spMkLst>
        </pc:spChg>
        <pc:picChg chg="mod">
          <ac:chgData name="Hanna Swaczyna" userId="72584e96-7e2f-4837-ba77-3f0ace4d1a30" providerId="ADAL" clId="{D58494C8-1D7D-AB4F-B890-8A533B9A9B8C}" dt="2022-08-25T07:10:28.499" v="348" actId="962"/>
          <ac:picMkLst>
            <pc:docMk/>
            <pc:sldMk cId="3390344776" sldId="302"/>
            <ac:picMk id="8" creationId="{77498A26-2F0B-AA40-95CB-769D6BBEEAE3}"/>
          </ac:picMkLst>
        </pc:picChg>
      </pc:sldChg>
      <pc:sldChg chg="modSp add mod">
        <pc:chgData name="Hanna Swaczyna" userId="72584e96-7e2f-4837-ba77-3f0ace4d1a30" providerId="ADAL" clId="{D58494C8-1D7D-AB4F-B890-8A533B9A9B8C}" dt="2022-08-25T07:13:55.410" v="366" actId="20577"/>
        <pc:sldMkLst>
          <pc:docMk/>
          <pc:sldMk cId="414185265" sldId="303"/>
        </pc:sldMkLst>
        <pc:spChg chg="mod">
          <ac:chgData name="Hanna Swaczyna" userId="72584e96-7e2f-4837-ba77-3f0ace4d1a30" providerId="ADAL" clId="{D58494C8-1D7D-AB4F-B890-8A533B9A9B8C}" dt="2022-08-25T07:13:55.410" v="366" actId="20577"/>
          <ac:spMkLst>
            <pc:docMk/>
            <pc:sldMk cId="414185265" sldId="303"/>
            <ac:spMk id="16" creationId="{26D43580-09B8-4B44-A92C-13928E800A3A}"/>
          </ac:spMkLst>
        </pc:spChg>
      </pc:sldChg>
      <pc:sldChg chg="addSp delSp modSp add mod">
        <pc:chgData name="Hanna Swaczyna" userId="72584e96-7e2f-4837-ba77-3f0ace4d1a30" providerId="ADAL" clId="{D58494C8-1D7D-AB4F-B890-8A533B9A9B8C}" dt="2022-08-25T07:15:42.572" v="479"/>
        <pc:sldMkLst>
          <pc:docMk/>
          <pc:sldMk cId="3686604112" sldId="304"/>
        </pc:sldMkLst>
        <pc:spChg chg="mod">
          <ac:chgData name="Hanna Swaczyna" userId="72584e96-7e2f-4837-ba77-3f0ace4d1a30" providerId="ADAL" clId="{D58494C8-1D7D-AB4F-B890-8A533B9A9B8C}" dt="2022-08-25T07:14:07.271" v="387" actId="20577"/>
          <ac:spMkLst>
            <pc:docMk/>
            <pc:sldMk cId="3686604112" sldId="304"/>
            <ac:spMk id="16" creationId="{26D43580-09B8-4B44-A92C-13928E800A3A}"/>
          </ac:spMkLst>
        </pc:spChg>
        <pc:grpChg chg="add mod">
          <ac:chgData name="Hanna Swaczyna" userId="72584e96-7e2f-4837-ba77-3f0ace4d1a30" providerId="ADAL" clId="{D58494C8-1D7D-AB4F-B890-8A533B9A9B8C}" dt="2022-08-25T07:15:42.572" v="479"/>
          <ac:grpSpMkLst>
            <pc:docMk/>
            <pc:sldMk cId="3686604112" sldId="304"/>
            <ac:grpSpMk id="8" creationId="{1D5B8776-CD51-7443-8EBB-4B5C073FC543}"/>
          </ac:grpSpMkLst>
        </pc:grpChg>
        <pc:grpChg chg="del">
          <ac:chgData name="Hanna Swaczyna" userId="72584e96-7e2f-4837-ba77-3f0ace4d1a30" providerId="ADAL" clId="{D58494C8-1D7D-AB4F-B890-8A533B9A9B8C}" dt="2022-08-25T07:15:42.328" v="478" actId="478"/>
          <ac:grpSpMkLst>
            <pc:docMk/>
            <pc:sldMk cId="3686604112" sldId="304"/>
            <ac:grpSpMk id="12" creationId="{E93A3BAB-8B63-5B43-9E55-A9C2F4E0D767}"/>
          </ac:grpSpMkLst>
        </pc:grpChg>
        <pc:picChg chg="mod">
          <ac:chgData name="Hanna Swaczyna" userId="72584e96-7e2f-4837-ba77-3f0ace4d1a30" providerId="ADAL" clId="{D58494C8-1D7D-AB4F-B890-8A533B9A9B8C}" dt="2022-08-25T07:15:42.572" v="479"/>
          <ac:picMkLst>
            <pc:docMk/>
            <pc:sldMk cId="3686604112" sldId="304"/>
            <ac:picMk id="9" creationId="{4A33548C-D333-FB4E-9365-5AF58ED465D8}"/>
          </ac:picMkLst>
        </pc:picChg>
        <pc:picChg chg="mod">
          <ac:chgData name="Hanna Swaczyna" userId="72584e96-7e2f-4837-ba77-3f0ace4d1a30" providerId="ADAL" clId="{D58494C8-1D7D-AB4F-B890-8A533B9A9B8C}" dt="2022-08-25T07:15:42.572" v="479"/>
          <ac:picMkLst>
            <pc:docMk/>
            <pc:sldMk cId="3686604112" sldId="304"/>
            <ac:picMk id="10" creationId="{CC96B669-CA42-9848-9277-EC4AF55D4C8C}"/>
          </ac:picMkLst>
        </pc:picChg>
      </pc:sldChg>
      <pc:sldChg chg="modSp add mod">
        <pc:chgData name="Hanna Swaczyna" userId="72584e96-7e2f-4837-ba77-3f0ace4d1a30" providerId="ADAL" clId="{D58494C8-1D7D-AB4F-B890-8A533B9A9B8C}" dt="2022-08-26T14:14:22.165" v="493"/>
        <pc:sldMkLst>
          <pc:docMk/>
          <pc:sldMk cId="478963680" sldId="305"/>
        </pc:sldMkLst>
        <pc:spChg chg="mod">
          <ac:chgData name="Hanna Swaczyna" userId="72584e96-7e2f-4837-ba77-3f0ace4d1a30" providerId="ADAL" clId="{D58494C8-1D7D-AB4F-B890-8A533B9A9B8C}" dt="2022-08-26T14:14:22.165" v="493"/>
          <ac:spMkLst>
            <pc:docMk/>
            <pc:sldMk cId="478963680" sldId="305"/>
            <ac:spMk id="6" creationId="{5D2FE3BF-0A96-A442-84BD-C11FA24A5EB7}"/>
          </ac:spMkLst>
        </pc:spChg>
        <pc:spChg chg="mod">
          <ac:chgData name="Hanna Swaczyna" userId="72584e96-7e2f-4837-ba77-3f0ace4d1a30" providerId="ADAL" clId="{D58494C8-1D7D-AB4F-B890-8A533B9A9B8C}" dt="2022-08-26T14:13:49.592" v="481"/>
          <ac:spMkLst>
            <pc:docMk/>
            <pc:sldMk cId="478963680" sldId="305"/>
            <ac:spMk id="16" creationId="{26D43580-09B8-4B44-A92C-13928E800A3A}"/>
          </ac:spMkLst>
        </pc:spChg>
      </pc:sldChg>
      <pc:sldChg chg="modSp add mod">
        <pc:chgData name="Hanna Swaczyna" userId="72584e96-7e2f-4837-ba77-3f0ace4d1a30" providerId="ADAL" clId="{D58494C8-1D7D-AB4F-B890-8A533B9A9B8C}" dt="2022-08-26T14:15:44.627" v="518" actId="1076"/>
        <pc:sldMkLst>
          <pc:docMk/>
          <pc:sldMk cId="3309339023" sldId="306"/>
        </pc:sldMkLst>
        <pc:spChg chg="mod">
          <ac:chgData name="Hanna Swaczyna" userId="72584e96-7e2f-4837-ba77-3f0ace4d1a30" providerId="ADAL" clId="{D58494C8-1D7D-AB4F-B890-8A533B9A9B8C}" dt="2022-08-26T14:15:44.627" v="518" actId="1076"/>
          <ac:spMkLst>
            <pc:docMk/>
            <pc:sldMk cId="3309339023" sldId="306"/>
            <ac:spMk id="6" creationId="{5D2FE3BF-0A96-A442-84BD-C11FA24A5EB7}"/>
          </ac:spMkLst>
        </pc:spChg>
        <pc:spChg chg="mod">
          <ac:chgData name="Hanna Swaczyna" userId="72584e96-7e2f-4837-ba77-3f0ace4d1a30" providerId="ADAL" clId="{D58494C8-1D7D-AB4F-B890-8A533B9A9B8C}" dt="2022-08-26T14:14:43.750" v="495"/>
          <ac:spMkLst>
            <pc:docMk/>
            <pc:sldMk cId="3309339023" sldId="306"/>
            <ac:spMk id="16" creationId="{26D43580-09B8-4B44-A92C-13928E800A3A}"/>
          </ac:spMkLst>
        </pc:spChg>
      </pc:sldChg>
      <pc:sldChg chg="modSp add mod">
        <pc:chgData name="Hanna Swaczyna" userId="72584e96-7e2f-4837-ba77-3f0ace4d1a30" providerId="ADAL" clId="{D58494C8-1D7D-AB4F-B890-8A533B9A9B8C}" dt="2022-08-26T14:17:12.492" v="557" actId="20577"/>
        <pc:sldMkLst>
          <pc:docMk/>
          <pc:sldMk cId="2751603380" sldId="307"/>
        </pc:sldMkLst>
        <pc:spChg chg="mod">
          <ac:chgData name="Hanna Swaczyna" userId="72584e96-7e2f-4837-ba77-3f0ace4d1a30" providerId="ADAL" clId="{D58494C8-1D7D-AB4F-B890-8A533B9A9B8C}" dt="2022-08-26T14:17:12.492" v="557" actId="20577"/>
          <ac:spMkLst>
            <pc:docMk/>
            <pc:sldMk cId="2751603380" sldId="307"/>
            <ac:spMk id="6" creationId="{5D2FE3BF-0A96-A442-84BD-C11FA24A5EB7}"/>
          </ac:spMkLst>
        </pc:spChg>
        <pc:spChg chg="mod">
          <ac:chgData name="Hanna Swaczyna" userId="72584e96-7e2f-4837-ba77-3f0ace4d1a30" providerId="ADAL" clId="{D58494C8-1D7D-AB4F-B890-8A533B9A9B8C}" dt="2022-08-26T14:16:01.684" v="526" actId="20577"/>
          <ac:spMkLst>
            <pc:docMk/>
            <pc:sldMk cId="2751603380" sldId="307"/>
            <ac:spMk id="16" creationId="{26D43580-09B8-4B44-A92C-13928E800A3A}"/>
          </ac:spMkLst>
        </pc:spChg>
      </pc:sldChg>
      <pc:sldChg chg="modSp add mod">
        <pc:chgData name="Hanna Swaczyna" userId="72584e96-7e2f-4837-ba77-3f0ace4d1a30" providerId="ADAL" clId="{D58494C8-1D7D-AB4F-B890-8A533B9A9B8C}" dt="2022-08-26T14:17:42.370" v="562" actId="1076"/>
        <pc:sldMkLst>
          <pc:docMk/>
          <pc:sldMk cId="3073660154" sldId="308"/>
        </pc:sldMkLst>
        <pc:spChg chg="mod">
          <ac:chgData name="Hanna Swaczyna" userId="72584e96-7e2f-4837-ba77-3f0ace4d1a30" providerId="ADAL" clId="{D58494C8-1D7D-AB4F-B890-8A533B9A9B8C}" dt="2022-08-26T14:17:42.370" v="562" actId="1076"/>
          <ac:spMkLst>
            <pc:docMk/>
            <pc:sldMk cId="3073660154" sldId="308"/>
            <ac:spMk id="6" creationId="{5D2FE3BF-0A96-A442-84BD-C11FA24A5EB7}"/>
          </ac:spMkLst>
        </pc:spChg>
        <pc:spChg chg="mod">
          <ac:chgData name="Hanna Swaczyna" userId="72584e96-7e2f-4837-ba77-3f0ace4d1a30" providerId="ADAL" clId="{D58494C8-1D7D-AB4F-B890-8A533B9A9B8C}" dt="2022-08-26T14:17:38.525" v="561"/>
          <ac:spMkLst>
            <pc:docMk/>
            <pc:sldMk cId="3073660154" sldId="308"/>
            <ac:spMk id="16" creationId="{26D43580-09B8-4B44-A92C-13928E800A3A}"/>
          </ac:spMkLst>
        </pc:spChg>
      </pc:sldChg>
    </pc:docChg>
  </pc:docChgLst>
  <pc:docChgLst>
    <pc:chgData name="Magdalena Stalmach" userId="S::magdalena.stalmach@adm.uni.lodz.pl::491c633a-ccdc-4e08-8fc0-90af84546dc9" providerId="AD" clId="Web-{BB17BDBE-93BA-0C17-2C99-E065CFC45824}"/>
    <pc:docChg chg="modSld">
      <pc:chgData name="Magdalena Stalmach" userId="S::magdalena.stalmach@adm.uni.lodz.pl::491c633a-ccdc-4e08-8fc0-90af84546dc9" providerId="AD" clId="Web-{BB17BDBE-93BA-0C17-2C99-E065CFC45824}" dt="2024-07-11T06:00:46.900" v="0" actId="1076"/>
      <pc:docMkLst>
        <pc:docMk/>
      </pc:docMkLst>
      <pc:sldChg chg="modSp">
        <pc:chgData name="Magdalena Stalmach" userId="S::magdalena.stalmach@adm.uni.lodz.pl::491c633a-ccdc-4e08-8fc0-90af84546dc9" providerId="AD" clId="Web-{BB17BDBE-93BA-0C17-2C99-E065CFC45824}" dt="2024-07-11T06:00:46.900" v="0" actId="1076"/>
        <pc:sldMkLst>
          <pc:docMk/>
          <pc:sldMk cId="562171277" sldId="260"/>
        </pc:sldMkLst>
        <pc:picChg chg="mod">
          <ac:chgData name="Magdalena Stalmach" userId="S::magdalena.stalmach@adm.uni.lodz.pl::491c633a-ccdc-4e08-8fc0-90af84546dc9" providerId="AD" clId="Web-{BB17BDBE-93BA-0C17-2C99-E065CFC45824}" dt="2024-07-11T06:00:46.900" v="0" actId="1076"/>
          <ac:picMkLst>
            <pc:docMk/>
            <pc:sldMk cId="562171277" sldId="260"/>
            <ac:picMk id="11" creationId="{DE723364-3B66-F944-96A2-40FF0695105A}"/>
          </ac:picMkLst>
        </pc:picChg>
      </pc:sldChg>
    </pc:docChg>
  </pc:docChgLst>
  <pc:docChgLst>
    <pc:chgData name="Sara Foss" userId="S::sara.foss@adm.uni.lodz.pl::59e663c6-8c4e-4e09-9691-2e40436702c6" providerId="AD" clId="Web-{FE8C8C7B-FAB1-64EB-2AC4-E5ADD911B81A}"/>
    <pc:docChg chg="modSld">
      <pc:chgData name="Sara Foss" userId="S::sara.foss@adm.uni.lodz.pl::59e663c6-8c4e-4e09-9691-2e40436702c6" providerId="AD" clId="Web-{FE8C8C7B-FAB1-64EB-2AC4-E5ADD911B81A}" dt="2024-07-25T10:37:14.740" v="0"/>
      <pc:docMkLst>
        <pc:docMk/>
      </pc:docMkLst>
      <pc:sldChg chg="delSp">
        <pc:chgData name="Sara Foss" userId="S::sara.foss@adm.uni.lodz.pl::59e663c6-8c4e-4e09-9691-2e40436702c6" providerId="AD" clId="Web-{FE8C8C7B-FAB1-64EB-2AC4-E5ADD911B81A}" dt="2024-07-25T10:37:14.740" v="0"/>
        <pc:sldMkLst>
          <pc:docMk/>
          <pc:sldMk cId="2176639090" sldId="283"/>
        </pc:sldMkLst>
        <pc:picChg chg="del">
          <ac:chgData name="Sara Foss" userId="S::sara.foss@adm.uni.lodz.pl::59e663c6-8c4e-4e09-9691-2e40436702c6" providerId="AD" clId="Web-{FE8C8C7B-FAB1-64EB-2AC4-E5ADD911B81A}" dt="2024-07-25T10:37:14.740" v="0"/>
          <ac:picMkLst>
            <pc:docMk/>
            <pc:sldMk cId="2176639090" sldId="283"/>
            <ac:picMk id="2" creationId="{0DE76653-E686-6134-EAAC-C8E76F55F89B}"/>
          </ac:picMkLst>
        </pc:picChg>
      </pc:sldChg>
    </pc:docChg>
  </pc:docChgLst>
  <pc:docChgLst>
    <pc:chgData name="Agnieszka Gołdon" userId="S::ul0243272@edu.uni.lodz.pl::891e02dd-68cd-481b-a131-2ee700c0c79b" providerId="AD" clId="Web-{75C84334-6FB2-14AA-9BC7-C364A8973090}"/>
    <pc:docChg chg="modSld">
      <pc:chgData name="Agnieszka Gołdon" userId="S::ul0243272@edu.uni.lodz.pl::891e02dd-68cd-481b-a131-2ee700c0c79b" providerId="AD" clId="Web-{75C84334-6FB2-14AA-9BC7-C364A8973090}" dt="2024-06-27T11:11:12.251" v="0"/>
      <pc:docMkLst>
        <pc:docMk/>
      </pc:docMkLst>
      <pc:sldChg chg="modSp">
        <pc:chgData name="Agnieszka Gołdon" userId="S::ul0243272@edu.uni.lodz.pl::891e02dd-68cd-481b-a131-2ee700c0c79b" providerId="AD" clId="Web-{75C84334-6FB2-14AA-9BC7-C364A8973090}" dt="2024-06-27T11:11:12.251" v="0"/>
        <pc:sldMkLst>
          <pc:docMk/>
          <pc:sldMk cId="1835494837" sldId="262"/>
        </pc:sldMkLst>
        <pc:spChg chg="mod">
          <ac:chgData name="Agnieszka Gołdon" userId="S::ul0243272@edu.uni.lodz.pl::891e02dd-68cd-481b-a131-2ee700c0c79b" providerId="AD" clId="Web-{75C84334-6FB2-14AA-9BC7-C364A8973090}" dt="2024-06-27T11:11:12.251" v="0"/>
          <ac:spMkLst>
            <pc:docMk/>
            <pc:sldMk cId="1835494837" sldId="262"/>
            <ac:spMk id="6" creationId="{5D2FE3BF-0A96-A442-84BD-C11FA24A5EB7}"/>
          </ac:spMkLst>
        </pc:spChg>
      </pc:sldChg>
    </pc:docChg>
  </pc:docChgLst>
  <pc:docChgLst>
    <pc:chgData clId="Web-{1423F757-A8B2-D1F8-16C3-155192B87915}"/>
    <pc:docChg chg="modSld">
      <pc:chgData name="" userId="" providerId="" clId="Web-{1423F757-A8B2-D1F8-16C3-155192B87915}" dt="2024-10-11T09:58:08.227" v="0"/>
      <pc:docMkLst>
        <pc:docMk/>
      </pc:docMkLst>
      <pc:sldChg chg="modSp">
        <pc:chgData name="" userId="" providerId="" clId="Web-{1423F757-A8B2-D1F8-16C3-155192B87915}" dt="2024-10-11T09:58:08.227" v="0"/>
        <pc:sldMkLst>
          <pc:docMk/>
          <pc:sldMk cId="3019536940" sldId="256"/>
        </pc:sldMkLst>
        <pc:picChg chg="ord">
          <ac:chgData name="" userId="" providerId="" clId="Web-{1423F757-A8B2-D1F8-16C3-155192B87915}" dt="2024-10-11T09:58:08.227" v="0"/>
          <ac:picMkLst>
            <pc:docMk/>
            <pc:sldMk cId="3019536940" sldId="256"/>
            <ac:picMk id="13" creationId="{68A1B51C-5BE4-524F-A43C-60039E86C8BD}"/>
          </ac:picMkLst>
        </pc:picChg>
      </pc:sldChg>
    </pc:docChg>
  </pc:docChgLst>
  <pc:docChgLst>
    <pc:chgData name="Gość" userId="S::urn:spo:anon#9c29a34e7376f7f981b2ce16a5a42a770ddb8b4c5af6e16031ffb429973ad139::" providerId="AD" clId="Web-{0437C154-B08F-EE66-2E72-C24AC1526365}"/>
    <pc:docChg chg="modSld">
      <pc:chgData name="Gość" userId="S::urn:spo:anon#9c29a34e7376f7f981b2ce16a5a42a770ddb8b4c5af6e16031ffb429973ad139::" providerId="AD" clId="Web-{0437C154-B08F-EE66-2E72-C24AC1526365}" dt="2024-05-30T14:03:13.491" v="5" actId="1076"/>
      <pc:docMkLst>
        <pc:docMk/>
      </pc:docMkLst>
      <pc:sldChg chg="modSp">
        <pc:chgData name="Gość" userId="S::urn:spo:anon#9c29a34e7376f7f981b2ce16a5a42a770ddb8b4c5af6e16031ffb429973ad139::" providerId="AD" clId="Web-{0437C154-B08F-EE66-2E72-C24AC1526365}" dt="2024-05-30T14:03:13.491" v="5" actId="1076"/>
        <pc:sldMkLst>
          <pc:docMk/>
          <pc:sldMk cId="3686604112" sldId="304"/>
        </pc:sldMkLst>
        <pc:grpChg chg="mod">
          <ac:chgData name="Gość" userId="S::urn:spo:anon#9c29a34e7376f7f981b2ce16a5a42a770ddb8b4c5af6e16031ffb429973ad139::" providerId="AD" clId="Web-{0437C154-B08F-EE66-2E72-C24AC1526365}" dt="2024-05-30T14:03:13.491" v="5" actId="1076"/>
          <ac:grpSpMkLst>
            <pc:docMk/>
            <pc:sldMk cId="3686604112" sldId="304"/>
            <ac:grpSpMk id="8" creationId="{1D5B8776-CD51-7443-8EBB-4B5C073FC543}"/>
          </ac:grpSpMkLst>
        </pc:grpChg>
        <pc:picChg chg="mod">
          <ac:chgData name="Gość" userId="S::urn:spo:anon#9c29a34e7376f7f981b2ce16a5a42a770ddb8b4c5af6e16031ffb429973ad139::" providerId="AD" clId="Web-{0437C154-B08F-EE66-2E72-C24AC1526365}" dt="2024-05-30T13:42:28.959" v="3" actId="1076"/>
          <ac:picMkLst>
            <pc:docMk/>
            <pc:sldMk cId="3686604112" sldId="304"/>
            <ac:picMk id="9" creationId="{4A33548C-D333-FB4E-9365-5AF58ED465D8}"/>
          </ac:picMkLst>
        </pc:picChg>
      </pc:sldChg>
    </pc:docChg>
  </pc:docChgLst>
  <pc:docChgLst>
    <pc:chgData clId="Web-{BFD403CE-F63A-4F7C-8035-05D672C2AF22}"/>
    <pc:docChg chg="modSld">
      <pc:chgData name="" userId="" providerId="" clId="Web-{BFD403CE-F63A-4F7C-8035-05D672C2AF22}" dt="2022-10-04T06:27:25.677" v="3"/>
      <pc:docMkLst>
        <pc:docMk/>
      </pc:docMkLst>
      <pc:sldChg chg="modSp">
        <pc:chgData name="" userId="" providerId="" clId="Web-{BFD403CE-F63A-4F7C-8035-05D672C2AF22}" dt="2022-10-04T06:27:25.677" v="3"/>
        <pc:sldMkLst>
          <pc:docMk/>
          <pc:sldMk cId="1510886092" sldId="273"/>
        </pc:sldMkLst>
        <pc:graphicFrameChg chg="modGraphic">
          <ac:chgData name="" userId="" providerId="" clId="Web-{BFD403CE-F63A-4F7C-8035-05D672C2AF22}" dt="2022-10-04T06:27:25.677" v="3"/>
          <ac:graphicFrameMkLst>
            <pc:docMk/>
            <pc:sldMk cId="1510886092" sldId="273"/>
            <ac:graphicFrameMk id="2" creationId="{0F3F7BB5-BD5D-8549-9E6E-9CDED4BEA662}"/>
          </ac:graphicFrameMkLst>
        </pc:graphicFrameChg>
      </pc:sldChg>
      <pc:sldChg chg="modSp">
        <pc:chgData name="" userId="" providerId="" clId="Web-{BFD403CE-F63A-4F7C-8035-05D672C2AF22}" dt="2022-10-04T06:17:05.584" v="2"/>
        <pc:sldMkLst>
          <pc:docMk/>
          <pc:sldMk cId="3262178486" sldId="299"/>
        </pc:sldMkLst>
        <pc:spChg chg="mod">
          <ac:chgData name="" userId="" providerId="" clId="Web-{BFD403CE-F63A-4F7C-8035-05D672C2AF22}" dt="2022-10-04T06:17:05.584" v="2"/>
          <ac:spMkLst>
            <pc:docMk/>
            <pc:sldMk cId="3262178486" sldId="299"/>
            <ac:spMk id="2" creationId="{75AA4CFF-257D-5344-997B-4F8010487E04}"/>
          </ac:spMkLst>
        </pc:spChg>
      </pc:sldChg>
      <pc:sldChg chg="modSp">
        <pc:chgData name="" userId="" providerId="" clId="Web-{BFD403CE-F63A-4F7C-8035-05D672C2AF22}" dt="2022-10-04T06:10:34.412" v="0" actId="20577"/>
        <pc:sldMkLst>
          <pc:docMk/>
          <pc:sldMk cId="478963680" sldId="305"/>
        </pc:sldMkLst>
        <pc:spChg chg="mod">
          <ac:chgData name="" userId="" providerId="" clId="Web-{BFD403CE-F63A-4F7C-8035-05D672C2AF22}" dt="2022-10-04T06:10:34.412" v="0" actId="20577"/>
          <ac:spMkLst>
            <pc:docMk/>
            <pc:sldMk cId="478963680" sldId="305"/>
            <ac:spMk id="6" creationId="{5D2FE3BF-0A96-A442-84BD-C11FA24A5EB7}"/>
          </ac:spMkLst>
        </pc:spChg>
      </pc:sldChg>
    </pc:docChg>
  </pc:docChgLst>
  <pc:docChgLst>
    <pc:chgData name="Agnieszka Gołdon" userId="S::ul0243272@edu.uni.lodz.pl::891e02dd-68cd-481b-a131-2ee700c0c79b" providerId="AD" clId="Web-{D7561315-909B-C6B0-47D9-1B30363C8932}"/>
    <pc:docChg chg="modSld">
      <pc:chgData name="Agnieszka Gołdon" userId="S::ul0243272@edu.uni.lodz.pl::891e02dd-68cd-481b-a131-2ee700c0c79b" providerId="AD" clId="Web-{D7561315-909B-C6B0-47D9-1B30363C8932}" dt="2024-06-26T12:30:20.772" v="1" actId="1076"/>
      <pc:docMkLst>
        <pc:docMk/>
      </pc:docMkLst>
      <pc:sldChg chg="modSp">
        <pc:chgData name="Agnieszka Gołdon" userId="S::ul0243272@edu.uni.lodz.pl::891e02dd-68cd-481b-a131-2ee700c0c79b" providerId="AD" clId="Web-{D7561315-909B-C6B0-47D9-1B30363C8932}" dt="2024-06-26T12:30:20.772" v="1" actId="1076"/>
        <pc:sldMkLst>
          <pc:docMk/>
          <pc:sldMk cId="3311278576" sldId="317"/>
        </pc:sldMkLst>
        <pc:picChg chg="mod">
          <ac:chgData name="Agnieszka Gołdon" userId="S::ul0243272@edu.uni.lodz.pl::891e02dd-68cd-481b-a131-2ee700c0c79b" providerId="AD" clId="Web-{D7561315-909B-C6B0-47D9-1B30363C8932}" dt="2024-06-26T12:30:20.772" v="1" actId="1076"/>
          <ac:picMkLst>
            <pc:docMk/>
            <pc:sldMk cId="3311278576" sldId="317"/>
            <ac:picMk id="4" creationId="{9772D53F-7B22-F4BF-292F-1A718F4F09FF}"/>
          </ac:picMkLst>
        </pc:picChg>
      </pc:sldChg>
    </pc:docChg>
  </pc:docChgLst>
  <pc:docChgLst>
    <pc:chgData name="Gość" userId="S::urn:spo:anon#bf4a454e56c7b60aebd27ed5d8e7b09494336258c7e8f7b88418055925970005::" providerId="AD" clId="Web-{BFD403CE-F63A-4F7C-8035-05D672C2AF22}"/>
    <pc:docChg chg="modSld">
      <pc:chgData name="Gość" userId="S::urn:spo:anon#bf4a454e56c7b60aebd27ed5d8e7b09494336258c7e8f7b88418055925970005::" providerId="AD" clId="Web-{BFD403CE-F63A-4F7C-8035-05D672C2AF22}" dt="2022-10-04T06:28:44.460" v="26" actId="20577"/>
      <pc:docMkLst>
        <pc:docMk/>
      </pc:docMkLst>
      <pc:sldChg chg="modSp">
        <pc:chgData name="Gość" userId="S::urn:spo:anon#bf4a454e56c7b60aebd27ed5d8e7b09494336258c7e8f7b88418055925970005::" providerId="AD" clId="Web-{BFD403CE-F63A-4F7C-8035-05D672C2AF22}" dt="2022-10-04T06:18:45.607" v="14" actId="20577"/>
        <pc:sldMkLst>
          <pc:docMk/>
          <pc:sldMk cId="3019536940" sldId="256"/>
        </pc:sldMkLst>
        <pc:spChg chg="mod">
          <ac:chgData name="Gość" userId="S::urn:spo:anon#bf4a454e56c7b60aebd27ed5d8e7b09494336258c7e8f7b88418055925970005::" providerId="AD" clId="Web-{BFD403CE-F63A-4F7C-8035-05D672C2AF22}" dt="2022-10-04T06:18:45.607" v="14" actId="20577"/>
          <ac:spMkLst>
            <pc:docMk/>
            <pc:sldMk cId="3019536940" sldId="256"/>
            <ac:spMk id="6" creationId="{5D2FE3BF-0A96-A442-84BD-C11FA24A5EB7}"/>
          </ac:spMkLst>
        </pc:spChg>
      </pc:sldChg>
      <pc:sldChg chg="modSp">
        <pc:chgData name="Gość" userId="S::urn:spo:anon#bf4a454e56c7b60aebd27ed5d8e7b09494336258c7e8f7b88418055925970005::" providerId="AD" clId="Web-{BFD403CE-F63A-4F7C-8035-05D672C2AF22}" dt="2022-10-04T06:28:44.460" v="26" actId="20577"/>
        <pc:sldMkLst>
          <pc:docMk/>
          <pc:sldMk cId="2251076092" sldId="269"/>
        </pc:sldMkLst>
        <pc:spChg chg="mod">
          <ac:chgData name="Gość" userId="S::urn:spo:anon#bf4a454e56c7b60aebd27ed5d8e7b09494336258c7e8f7b88418055925970005::" providerId="AD" clId="Web-{BFD403CE-F63A-4F7C-8035-05D672C2AF22}" dt="2022-10-04T06:28:44.460" v="26" actId="20577"/>
          <ac:spMkLst>
            <pc:docMk/>
            <pc:sldMk cId="2251076092" sldId="269"/>
            <ac:spMk id="12" creationId="{4F9D866A-6D79-A340-8B16-5DB10E13C79A}"/>
          </ac:spMkLst>
        </pc:spChg>
      </pc:sldChg>
      <pc:sldChg chg="modSp">
        <pc:chgData name="Gość" userId="S::urn:spo:anon#bf4a454e56c7b60aebd27ed5d8e7b09494336258c7e8f7b88418055925970005::" providerId="AD" clId="Web-{BFD403CE-F63A-4F7C-8035-05D672C2AF22}" dt="2022-10-04T06:26:45.796" v="24"/>
        <pc:sldMkLst>
          <pc:docMk/>
          <pc:sldMk cId="1510886092" sldId="273"/>
        </pc:sldMkLst>
        <pc:graphicFrameChg chg="modGraphic">
          <ac:chgData name="Gość" userId="S::urn:spo:anon#bf4a454e56c7b60aebd27ed5d8e7b09494336258c7e8f7b88418055925970005::" providerId="AD" clId="Web-{BFD403CE-F63A-4F7C-8035-05D672C2AF22}" dt="2022-10-04T06:26:45.796" v="24"/>
          <ac:graphicFrameMkLst>
            <pc:docMk/>
            <pc:sldMk cId="1510886092" sldId="273"/>
            <ac:graphicFrameMk id="2" creationId="{0F3F7BB5-BD5D-8549-9E6E-9CDED4BEA662}"/>
          </ac:graphicFrameMkLst>
        </pc:graphicFrameChg>
      </pc:sldChg>
      <pc:sldChg chg="modSp">
        <pc:chgData name="Gość" userId="S::urn:spo:anon#bf4a454e56c7b60aebd27ed5d8e7b09494336258c7e8f7b88418055925970005::" providerId="AD" clId="Web-{BFD403CE-F63A-4F7C-8035-05D672C2AF22}" dt="2022-10-04T06:23:52.003" v="20" actId="20577"/>
        <pc:sldMkLst>
          <pc:docMk/>
          <pc:sldMk cId="2681017267" sldId="279"/>
        </pc:sldMkLst>
        <pc:spChg chg="mod">
          <ac:chgData name="Gość" userId="S::urn:spo:anon#bf4a454e56c7b60aebd27ed5d8e7b09494336258c7e8f7b88418055925970005::" providerId="AD" clId="Web-{BFD403CE-F63A-4F7C-8035-05D672C2AF22}" dt="2022-10-04T06:23:52.003" v="20" actId="20577"/>
          <ac:spMkLst>
            <pc:docMk/>
            <pc:sldMk cId="2681017267" sldId="279"/>
            <ac:spMk id="6" creationId="{5D2FE3BF-0A96-A442-84BD-C11FA24A5EB7}"/>
          </ac:spMkLst>
        </pc:spChg>
      </pc:sldChg>
      <pc:sldChg chg="modSp">
        <pc:chgData name="Gość" userId="S::urn:spo:anon#bf4a454e56c7b60aebd27ed5d8e7b09494336258c7e8f7b88418055925970005::" providerId="AD" clId="Web-{BFD403CE-F63A-4F7C-8035-05D672C2AF22}" dt="2022-10-04T06:11:11.210" v="4" actId="20577"/>
        <pc:sldMkLst>
          <pc:docMk/>
          <pc:sldMk cId="4214722401" sldId="284"/>
        </pc:sldMkLst>
        <pc:spChg chg="mod">
          <ac:chgData name="Gość" userId="S::urn:spo:anon#bf4a454e56c7b60aebd27ed5d8e7b09494336258c7e8f7b88418055925970005::" providerId="AD" clId="Web-{BFD403CE-F63A-4F7C-8035-05D672C2AF22}" dt="2022-10-04T06:11:11.210" v="4" actId="20577"/>
          <ac:spMkLst>
            <pc:docMk/>
            <pc:sldMk cId="4214722401" sldId="284"/>
            <ac:spMk id="2" creationId="{7791AE27-9130-9C7E-BC62-C73DA4B6B5C5}"/>
          </ac:spMkLst>
        </pc:spChg>
      </pc:sldChg>
      <pc:sldChg chg="modSp">
        <pc:chgData name="Gość" userId="S::urn:spo:anon#bf4a454e56c7b60aebd27ed5d8e7b09494336258c7e8f7b88418055925970005::" providerId="AD" clId="Web-{BFD403CE-F63A-4F7C-8035-05D672C2AF22}" dt="2022-10-04T06:17:07.334" v="11"/>
        <pc:sldMkLst>
          <pc:docMk/>
          <pc:sldMk cId="3937238847" sldId="298"/>
        </pc:sldMkLst>
        <pc:spChg chg="mod">
          <ac:chgData name="Gość" userId="S::urn:spo:anon#bf4a454e56c7b60aebd27ed5d8e7b09494336258c7e8f7b88418055925970005::" providerId="AD" clId="Web-{BFD403CE-F63A-4F7C-8035-05D672C2AF22}" dt="2022-10-04T06:17:07.334" v="11"/>
          <ac:spMkLst>
            <pc:docMk/>
            <pc:sldMk cId="3937238847" sldId="298"/>
            <ac:spMk id="2" creationId="{75AA4CFF-257D-5344-997B-4F8010487E04}"/>
          </ac:spMkLst>
        </pc:spChg>
      </pc:sldChg>
      <pc:sldChg chg="addSp modSp">
        <pc:chgData name="Gość" userId="S::urn:spo:anon#bf4a454e56c7b60aebd27ed5d8e7b09494336258c7e8f7b88418055925970005::" providerId="AD" clId="Web-{BFD403CE-F63A-4F7C-8035-05D672C2AF22}" dt="2022-10-04T06:17:06.428" v="10"/>
        <pc:sldMkLst>
          <pc:docMk/>
          <pc:sldMk cId="3262178486" sldId="299"/>
        </pc:sldMkLst>
        <pc:spChg chg="mod">
          <ac:chgData name="Gość" userId="S::urn:spo:anon#bf4a454e56c7b60aebd27ed5d8e7b09494336258c7e8f7b88418055925970005::" providerId="AD" clId="Web-{BFD403CE-F63A-4F7C-8035-05D672C2AF22}" dt="2022-10-04T06:17:06.428" v="10"/>
          <ac:spMkLst>
            <pc:docMk/>
            <pc:sldMk cId="3262178486" sldId="299"/>
            <ac:spMk id="2" creationId="{75AA4CFF-257D-5344-997B-4F8010487E04}"/>
          </ac:spMkLst>
        </pc:spChg>
        <pc:spChg chg="add">
          <ac:chgData name="Gość" userId="S::urn:spo:anon#bf4a454e56c7b60aebd27ed5d8e7b09494336258c7e8f7b88418055925970005::" providerId="AD" clId="Web-{BFD403CE-F63A-4F7C-8035-05D672C2AF22}" dt="2022-10-04T06:15:51.780" v="9"/>
          <ac:spMkLst>
            <pc:docMk/>
            <pc:sldMk cId="3262178486" sldId="299"/>
            <ac:spMk id="3" creationId="{94C7DC5B-E57A-C732-B721-86E21E9ED54D}"/>
          </ac:spMkLst>
        </pc:spChg>
      </pc:sldChg>
      <pc:sldChg chg="modSp">
        <pc:chgData name="Gość" userId="S::urn:spo:anon#bf4a454e56c7b60aebd27ed5d8e7b09494336258c7e8f7b88418055925970005::" providerId="AD" clId="Web-{BFD403CE-F63A-4F7C-8035-05D672C2AF22}" dt="2022-10-04T06:09:25.233" v="2" actId="20577"/>
        <pc:sldMkLst>
          <pc:docMk/>
          <pc:sldMk cId="3101629958" sldId="301"/>
        </pc:sldMkLst>
        <pc:spChg chg="mod">
          <ac:chgData name="Gość" userId="S::urn:spo:anon#bf4a454e56c7b60aebd27ed5d8e7b09494336258c7e8f7b88418055925970005::" providerId="AD" clId="Web-{BFD403CE-F63A-4F7C-8035-05D672C2AF22}" dt="2022-10-04T06:09:25.233" v="2" actId="20577"/>
          <ac:spMkLst>
            <pc:docMk/>
            <pc:sldMk cId="3101629958" sldId="301"/>
            <ac:spMk id="2" creationId="{0552809B-6B48-4BF9-467F-A255DE0A74D1}"/>
          </ac:spMkLst>
        </pc:spChg>
      </pc:sldChg>
      <pc:sldChg chg="modSp">
        <pc:chgData name="Gość" userId="S::urn:spo:anon#bf4a454e56c7b60aebd27ed5d8e7b09494336258c7e8f7b88418055925970005::" providerId="AD" clId="Web-{BFD403CE-F63A-4F7C-8035-05D672C2AF22}" dt="2022-10-04T06:20:19.629" v="15"/>
        <pc:sldMkLst>
          <pc:docMk/>
          <pc:sldMk cId="3390344776" sldId="302"/>
        </pc:sldMkLst>
        <pc:spChg chg="mod">
          <ac:chgData name="Gość" userId="S::urn:spo:anon#bf4a454e56c7b60aebd27ed5d8e7b09494336258c7e8f7b88418055925970005::" providerId="AD" clId="Web-{BFD403CE-F63A-4F7C-8035-05D672C2AF22}" dt="2022-10-04T06:20:19.629" v="15"/>
          <ac:spMkLst>
            <pc:docMk/>
            <pc:sldMk cId="3390344776" sldId="302"/>
            <ac:spMk id="2" creationId="{75AA4CFF-257D-5344-997B-4F8010487E04}"/>
          </ac:spMkLst>
        </pc:spChg>
      </pc:sldChg>
      <pc:sldChg chg="modSp">
        <pc:chgData name="Gość" userId="S::urn:spo:anon#bf4a454e56c7b60aebd27ed5d8e7b09494336258c7e8f7b88418055925970005::" providerId="AD" clId="Web-{BFD403CE-F63A-4F7C-8035-05D672C2AF22}" dt="2022-10-04T06:11:11.429" v="6" actId="20577"/>
        <pc:sldMkLst>
          <pc:docMk/>
          <pc:sldMk cId="3309339023" sldId="306"/>
        </pc:sldMkLst>
        <pc:spChg chg="mod">
          <ac:chgData name="Gość" userId="S::urn:spo:anon#bf4a454e56c7b60aebd27ed5d8e7b09494336258c7e8f7b88418055925970005::" providerId="AD" clId="Web-{BFD403CE-F63A-4F7C-8035-05D672C2AF22}" dt="2022-10-04T06:11:11.429" v="6" actId="20577"/>
          <ac:spMkLst>
            <pc:docMk/>
            <pc:sldMk cId="3309339023" sldId="306"/>
            <ac:spMk id="6" creationId="{5D2FE3BF-0A96-A442-84BD-C11FA24A5EB7}"/>
          </ac:spMkLst>
        </pc:spChg>
      </pc:sldChg>
      <pc:sldChg chg="modSp">
        <pc:chgData name="Gość" userId="S::urn:spo:anon#bf4a454e56c7b60aebd27ed5d8e7b09494336258c7e8f7b88418055925970005::" providerId="AD" clId="Web-{BFD403CE-F63A-4F7C-8035-05D672C2AF22}" dt="2022-10-04T06:15:19.436" v="8" actId="20577"/>
        <pc:sldMkLst>
          <pc:docMk/>
          <pc:sldMk cId="2751603380" sldId="307"/>
        </pc:sldMkLst>
        <pc:spChg chg="mod">
          <ac:chgData name="Gość" userId="S::urn:spo:anon#bf4a454e56c7b60aebd27ed5d8e7b09494336258c7e8f7b88418055925970005::" providerId="AD" clId="Web-{BFD403CE-F63A-4F7C-8035-05D672C2AF22}" dt="2022-10-04T06:15:19.436" v="8" actId="20577"/>
          <ac:spMkLst>
            <pc:docMk/>
            <pc:sldMk cId="2751603380" sldId="307"/>
            <ac:spMk id="6" creationId="{5D2FE3BF-0A96-A442-84BD-C11FA24A5EB7}"/>
          </ac:spMkLst>
        </pc:spChg>
      </pc:sldChg>
      <pc:sldChg chg="modSp">
        <pc:chgData name="Gość" userId="S::urn:spo:anon#bf4a454e56c7b60aebd27ed5d8e7b09494336258c7e8f7b88418055925970005::" providerId="AD" clId="Web-{BFD403CE-F63A-4F7C-8035-05D672C2AF22}" dt="2022-10-04T06:17:40.165" v="13" actId="20577"/>
        <pc:sldMkLst>
          <pc:docMk/>
          <pc:sldMk cId="3073660154" sldId="308"/>
        </pc:sldMkLst>
        <pc:spChg chg="mod">
          <ac:chgData name="Gość" userId="S::urn:spo:anon#bf4a454e56c7b60aebd27ed5d8e7b09494336258c7e8f7b88418055925970005::" providerId="AD" clId="Web-{BFD403CE-F63A-4F7C-8035-05D672C2AF22}" dt="2022-10-04T06:17:40.165" v="13" actId="20577"/>
          <ac:spMkLst>
            <pc:docMk/>
            <pc:sldMk cId="3073660154" sldId="308"/>
            <ac:spMk id="6" creationId="{5D2FE3BF-0A96-A442-84BD-C11FA24A5EB7}"/>
          </ac:spMkLst>
        </pc:spChg>
      </pc:sldChg>
      <pc:sldChg chg="modSp">
        <pc:chgData name="Gość" userId="S::urn:spo:anon#bf4a454e56c7b60aebd27ed5d8e7b09494336258c7e8f7b88418055925970005::" providerId="AD" clId="Web-{BFD403CE-F63A-4F7C-8035-05D672C2AF22}" dt="2022-10-04T06:10:34.912" v="3" actId="20577"/>
        <pc:sldMkLst>
          <pc:docMk/>
          <pc:sldMk cId="502444121" sldId="323"/>
        </pc:sldMkLst>
        <pc:spChg chg="mod">
          <ac:chgData name="Gość" userId="S::urn:spo:anon#bf4a454e56c7b60aebd27ed5d8e7b09494336258c7e8f7b88418055925970005::" providerId="AD" clId="Web-{BFD403CE-F63A-4F7C-8035-05D672C2AF22}" dt="2022-10-04T06:10:34.912" v="3" actId="20577"/>
          <ac:spMkLst>
            <pc:docMk/>
            <pc:sldMk cId="502444121" sldId="323"/>
            <ac:spMk id="6" creationId="{5D2FE3BF-0A96-A442-84BD-C11FA24A5EB7}"/>
          </ac:spMkLst>
        </pc:spChg>
      </pc:sldChg>
    </pc:docChg>
  </pc:docChgLst>
  <pc:docChgLst>
    <pc:chgData name="Gość" userId="S::urn:spo:anon#00f32a22e51d9c5f5e2dbcd1218ee8bf314db1d4bce5906c2dd2adbf54109456::" providerId="AD" clId="Web-{06CCDA09-489E-6490-9E1F-CD34A9165248}"/>
    <pc:docChg chg="modSld">
      <pc:chgData name="Gość" userId="S::urn:spo:anon#00f32a22e51d9c5f5e2dbcd1218ee8bf314db1d4bce5906c2dd2adbf54109456::" providerId="AD" clId="Web-{06CCDA09-489E-6490-9E1F-CD34A9165248}" dt="2024-06-18T19:14:36.312" v="0"/>
      <pc:docMkLst>
        <pc:docMk/>
      </pc:docMkLst>
      <pc:sldChg chg="modSp">
        <pc:chgData name="Gość" userId="S::urn:spo:anon#00f32a22e51d9c5f5e2dbcd1218ee8bf314db1d4bce5906c2dd2adbf54109456::" providerId="AD" clId="Web-{06CCDA09-489E-6490-9E1F-CD34A9165248}" dt="2024-06-18T19:14:36.312" v="0"/>
        <pc:sldMkLst>
          <pc:docMk/>
          <pc:sldMk cId="3019536940" sldId="256"/>
        </pc:sldMkLst>
        <pc:picChg chg="mod">
          <ac:chgData name="Gość" userId="S::urn:spo:anon#00f32a22e51d9c5f5e2dbcd1218ee8bf314db1d4bce5906c2dd2adbf54109456::" providerId="AD" clId="Web-{06CCDA09-489E-6490-9E1F-CD34A9165248}" dt="2024-06-18T19:14:36.312" v="0"/>
          <ac:picMkLst>
            <pc:docMk/>
            <pc:sldMk cId="3019536940" sldId="256"/>
            <ac:picMk id="13" creationId="{68A1B51C-5BE4-524F-A43C-60039E86C8BD}"/>
          </ac:picMkLst>
        </pc:picChg>
      </pc:sldChg>
    </pc:docChg>
  </pc:docChgLst>
  <pc:docChgLst>
    <pc:chgData name="Anna Laszczyk" userId="S::ul0286567@edu.uni.lodz.pl::25dd4692-e1dd-4e33-b0b3-32b35c4e2554" providerId="AD" clId="Web-{9303DE09-2E1D-FAA1-0248-73E47795A402}"/>
    <pc:docChg chg="addSld delSld">
      <pc:chgData name="Anna Laszczyk" userId="S::ul0286567@edu.uni.lodz.pl::25dd4692-e1dd-4e33-b0b3-32b35c4e2554" providerId="AD" clId="Web-{9303DE09-2E1D-FAA1-0248-73E47795A402}" dt="2024-06-13T18:59:36.508" v="1"/>
      <pc:docMkLst>
        <pc:docMk/>
      </pc:docMkLst>
      <pc:sldChg chg="add del replId">
        <pc:chgData name="Anna Laszczyk" userId="S::ul0286567@edu.uni.lodz.pl::25dd4692-e1dd-4e33-b0b3-32b35c4e2554" providerId="AD" clId="Web-{9303DE09-2E1D-FAA1-0248-73E47795A402}" dt="2024-06-13T18:59:36.508" v="1"/>
        <pc:sldMkLst>
          <pc:docMk/>
          <pc:sldMk cId="1260214648" sldId="330"/>
        </pc:sldMkLst>
      </pc:sldChg>
    </pc:docChg>
  </pc:docChgLst>
  <pc:docChgLst>
    <pc:chgData name="Gość" userId="S::urn:spo:anon#00f32a22e51d9c5f5e2dbcd1218ee8bf314db1d4bce5906c2dd2adbf54109456::" providerId="AD" clId="Web-{933D4270-BD4D-7756-36A2-589E444E6258}"/>
    <pc:docChg chg="modSld">
      <pc:chgData name="Gość" userId="S::urn:spo:anon#00f32a22e51d9c5f5e2dbcd1218ee8bf314db1d4bce5906c2dd2adbf54109456::" providerId="AD" clId="Web-{933D4270-BD4D-7756-36A2-589E444E6258}" dt="2024-06-18T19:26:08.460" v="1"/>
      <pc:docMkLst>
        <pc:docMk/>
      </pc:docMkLst>
      <pc:sldChg chg="modSp">
        <pc:chgData name="Gość" userId="S::urn:spo:anon#00f32a22e51d9c5f5e2dbcd1218ee8bf314db1d4bce5906c2dd2adbf54109456::" providerId="AD" clId="Web-{933D4270-BD4D-7756-36A2-589E444E6258}" dt="2024-06-18T19:26:08.460" v="1"/>
        <pc:sldMkLst>
          <pc:docMk/>
          <pc:sldMk cId="3019536940" sldId="256"/>
        </pc:sldMkLst>
        <pc:picChg chg="mod">
          <ac:chgData name="Gość" userId="S::urn:spo:anon#00f32a22e51d9c5f5e2dbcd1218ee8bf314db1d4bce5906c2dd2adbf54109456::" providerId="AD" clId="Web-{933D4270-BD4D-7756-36A2-589E444E6258}" dt="2024-06-18T19:26:08.304" v="0"/>
          <ac:picMkLst>
            <pc:docMk/>
            <pc:sldMk cId="3019536940" sldId="256"/>
            <ac:picMk id="7" creationId="{AB9E42B1-7A0C-006D-4553-0A33DE3767A2}"/>
          </ac:picMkLst>
        </pc:picChg>
        <pc:picChg chg="mod">
          <ac:chgData name="Gość" userId="S::urn:spo:anon#00f32a22e51d9c5f5e2dbcd1218ee8bf314db1d4bce5906c2dd2adbf54109456::" providerId="AD" clId="Web-{933D4270-BD4D-7756-36A2-589E444E6258}" dt="2024-06-18T19:26:08.460" v="1"/>
          <ac:picMkLst>
            <pc:docMk/>
            <pc:sldMk cId="3019536940" sldId="256"/>
            <ac:picMk id="13" creationId="{68A1B51C-5BE4-524F-A43C-60039E86C8BD}"/>
          </ac:picMkLst>
        </pc:picChg>
      </pc:sldChg>
    </pc:docChg>
  </pc:docChgLst>
  <pc:docChgLst>
    <pc:chgData name="Dawid Żegota" userId="S::ul0246005@edu.uni.lodz.pl::eabdc099-e42e-4cc3-93da-827bcb73f79c" providerId="AD" clId="Web-{F8D49E9E-B6E2-B3B7-E43A-BEDCA8383EA8}"/>
    <pc:docChg chg="modSld">
      <pc:chgData name="Dawid Żegota" userId="S::ul0246005@edu.uni.lodz.pl::eabdc099-e42e-4cc3-93da-827bcb73f79c" providerId="AD" clId="Web-{F8D49E9E-B6E2-B3B7-E43A-BEDCA8383EA8}" dt="2024-09-06T19:31:51.223" v="1" actId="1076"/>
      <pc:docMkLst>
        <pc:docMk/>
      </pc:docMkLst>
      <pc:sldChg chg="modSp">
        <pc:chgData name="Dawid Żegota" userId="S::ul0246005@edu.uni.lodz.pl::eabdc099-e42e-4cc3-93da-827bcb73f79c" providerId="AD" clId="Web-{F8D49E9E-B6E2-B3B7-E43A-BEDCA8383EA8}" dt="2024-09-06T19:31:51.223" v="1" actId="1076"/>
        <pc:sldMkLst>
          <pc:docMk/>
          <pc:sldMk cId="3041767473" sldId="315"/>
        </pc:sldMkLst>
        <pc:picChg chg="mod">
          <ac:chgData name="Dawid Żegota" userId="S::ul0246005@edu.uni.lodz.pl::eabdc099-e42e-4cc3-93da-827bcb73f79c" providerId="AD" clId="Web-{F8D49E9E-B6E2-B3B7-E43A-BEDCA8383EA8}" dt="2024-09-06T19:31:51.223" v="1" actId="1076"/>
          <ac:picMkLst>
            <pc:docMk/>
            <pc:sldMk cId="3041767473" sldId="315"/>
            <ac:picMk id="13" creationId="{68A1B51C-5BE4-524F-A43C-60039E86C8BD}"/>
          </ac:picMkLst>
        </pc:picChg>
      </pc:sldChg>
    </pc:docChg>
  </pc:docChgLst>
  <pc:docChgLst>
    <pc:chgData name="Sara Foss" userId="S::sara.foss@adm.uni.lodz.pl::59e663c6-8c4e-4e09-9691-2e40436702c6" providerId="AD" clId="Web-{8B38E0ED-A9D2-600A-709C-B9F6E82A3D3A}"/>
    <pc:docChg chg="modSld">
      <pc:chgData name="Sara Foss" userId="S::sara.foss@adm.uni.lodz.pl::59e663c6-8c4e-4e09-9691-2e40436702c6" providerId="AD" clId="Web-{8B38E0ED-A9D2-600A-709C-B9F6E82A3D3A}" dt="2024-07-25T10:38:49.930" v="5" actId="1076"/>
      <pc:docMkLst>
        <pc:docMk/>
      </pc:docMkLst>
      <pc:sldChg chg="addSp modSp">
        <pc:chgData name="Sara Foss" userId="S::sara.foss@adm.uni.lodz.pl::59e663c6-8c4e-4e09-9691-2e40436702c6" providerId="AD" clId="Web-{8B38E0ED-A9D2-600A-709C-B9F6E82A3D3A}" dt="2024-07-25T10:38:49.930" v="5" actId="1076"/>
        <pc:sldMkLst>
          <pc:docMk/>
          <pc:sldMk cId="2176639090" sldId="283"/>
        </pc:sldMkLst>
        <pc:picChg chg="add mod">
          <ac:chgData name="Sara Foss" userId="S::sara.foss@adm.uni.lodz.pl::59e663c6-8c4e-4e09-9691-2e40436702c6" providerId="AD" clId="Web-{8B38E0ED-A9D2-600A-709C-B9F6E82A3D3A}" dt="2024-07-25T10:36:36.709" v="2" actId="1076"/>
          <ac:picMkLst>
            <pc:docMk/>
            <pc:sldMk cId="2176639090" sldId="283"/>
            <ac:picMk id="2" creationId="{0DE76653-E686-6134-EAAC-C8E76F55F89B}"/>
          </ac:picMkLst>
        </pc:picChg>
        <pc:picChg chg="add mod">
          <ac:chgData name="Sara Foss" userId="S::sara.foss@adm.uni.lodz.pl::59e663c6-8c4e-4e09-9691-2e40436702c6" providerId="AD" clId="Web-{8B38E0ED-A9D2-600A-709C-B9F6E82A3D3A}" dt="2024-07-25T10:38:49.930" v="5" actId="1076"/>
          <ac:picMkLst>
            <pc:docMk/>
            <pc:sldMk cId="2176639090" sldId="283"/>
            <ac:picMk id="3" creationId="{9D77C015-21A8-9C3F-6E91-97FDF1DEFDFC}"/>
          </ac:picMkLst>
        </pc:picChg>
      </pc:sldChg>
    </pc:docChg>
  </pc:docChgLst>
  <pc:docChgLst>
    <pc:chgData clId="Web-{E749313F-B06D-2C83-D3A1-85FD46D82FF1}"/>
    <pc:docChg chg="modSld">
      <pc:chgData name="" userId="" providerId="" clId="Web-{E749313F-B06D-2C83-D3A1-85FD46D82FF1}" dt="2024-06-13T18:50:24.824" v="1" actId="20577"/>
      <pc:docMkLst>
        <pc:docMk/>
      </pc:docMkLst>
      <pc:sldChg chg="modSp">
        <pc:chgData name="" userId="" providerId="" clId="Web-{E749313F-B06D-2C83-D3A1-85FD46D82FF1}" dt="2024-06-13T18:50:24.824" v="1" actId="20577"/>
        <pc:sldMkLst>
          <pc:docMk/>
          <pc:sldMk cId="3724216494" sldId="329"/>
        </pc:sldMkLst>
        <pc:spChg chg="mod">
          <ac:chgData name="" userId="" providerId="" clId="Web-{E749313F-B06D-2C83-D3A1-85FD46D82FF1}" dt="2024-06-13T18:50:24.824" v="1" actId="20577"/>
          <ac:spMkLst>
            <pc:docMk/>
            <pc:sldMk cId="3724216494" sldId="329"/>
            <ac:spMk id="3" creationId="{A2608F41-8B72-B492-94B4-620D90993626}"/>
          </ac:spMkLst>
        </pc:spChg>
      </pc:sldChg>
    </pc:docChg>
  </pc:docChgLst>
  <pc:docChgLst>
    <pc:chgData name="Hanna Swaczyna" userId="72584e96-7e2f-4837-ba77-3f0ace4d1a30" providerId="ADAL" clId="{E1AA9BFD-1074-1649-9BDC-72A953293B03}"/>
    <pc:docChg chg="undo redo custSel addSld modSld">
      <pc:chgData name="Hanna Swaczyna" userId="72584e96-7e2f-4837-ba77-3f0ace4d1a30" providerId="ADAL" clId="{E1AA9BFD-1074-1649-9BDC-72A953293B03}" dt="2023-04-13T09:57:57.507" v="1440" actId="478"/>
      <pc:docMkLst>
        <pc:docMk/>
      </pc:docMkLst>
      <pc:sldChg chg="addSp delSp modSp mod">
        <pc:chgData name="Hanna Swaczyna" userId="72584e96-7e2f-4837-ba77-3f0ace4d1a30" providerId="ADAL" clId="{E1AA9BFD-1074-1649-9BDC-72A953293B03}" dt="2023-04-13T09:14:58.168" v="1064" actId="962"/>
        <pc:sldMkLst>
          <pc:docMk/>
          <pc:sldMk cId="3019536940" sldId="256"/>
        </pc:sldMkLst>
        <pc:grpChg chg="del">
          <ac:chgData name="Hanna Swaczyna" userId="72584e96-7e2f-4837-ba77-3f0ace4d1a30" providerId="ADAL" clId="{E1AA9BFD-1074-1649-9BDC-72A953293B03}" dt="2023-04-13T07:04:43.414" v="0" actId="478"/>
          <ac:grpSpMkLst>
            <pc:docMk/>
            <pc:sldMk cId="3019536940" sldId="256"/>
            <ac:grpSpMk id="12" creationId="{E93A3BAB-8B63-5B43-9E55-A9C2F4E0D767}"/>
          </ac:grpSpMkLst>
        </pc:grpChg>
        <pc:picChg chg="add del mod">
          <ac:chgData name="Hanna Swaczyna" userId="72584e96-7e2f-4837-ba77-3f0ace4d1a30" providerId="ADAL" clId="{E1AA9BFD-1074-1649-9BDC-72A953293B03}" dt="2023-04-13T09:14:22.729" v="1045" actId="478"/>
          <ac:picMkLst>
            <pc:docMk/>
            <pc:sldMk cId="3019536940" sldId="256"/>
            <ac:picMk id="2" creationId="{6CF27050-98A2-AAD0-8424-8E3FAD2ABDD4}"/>
          </ac:picMkLst>
        </pc:picChg>
        <pc:picChg chg="add del mod">
          <ac:chgData name="Hanna Swaczyna" userId="72584e96-7e2f-4837-ba77-3f0ace4d1a30" providerId="ADAL" clId="{E1AA9BFD-1074-1649-9BDC-72A953293B03}" dt="2023-04-13T09:14:05.087" v="1030" actId="478"/>
          <ac:picMkLst>
            <pc:docMk/>
            <pc:sldMk cId="3019536940" sldId="256"/>
            <ac:picMk id="4" creationId="{4EABEB4D-D186-1CE8-7937-322901E0971E}"/>
          </ac:picMkLst>
        </pc:picChg>
        <pc:picChg chg="add mod">
          <ac:chgData name="Hanna Swaczyna" userId="72584e96-7e2f-4837-ba77-3f0ace4d1a30" providerId="ADAL" clId="{E1AA9BFD-1074-1649-9BDC-72A953293B03}" dt="2023-04-13T09:14:53.923" v="1050" actId="1076"/>
          <ac:picMkLst>
            <pc:docMk/>
            <pc:sldMk cId="3019536940" sldId="256"/>
            <ac:picMk id="5" creationId="{C95DC986-749E-FADE-F265-3A998D966BBA}"/>
          </ac:picMkLst>
        </pc:picChg>
        <pc:picChg chg="add mod">
          <ac:chgData name="Hanna Swaczyna" userId="72584e96-7e2f-4837-ba77-3f0ace4d1a30" providerId="ADAL" clId="{E1AA9BFD-1074-1649-9BDC-72A953293B03}" dt="2023-04-13T09:14:58.168" v="1064" actId="962"/>
          <ac:picMkLst>
            <pc:docMk/>
            <pc:sldMk cId="3019536940" sldId="256"/>
            <ac:picMk id="7" creationId="{AB9E42B1-7A0C-006D-4553-0A33DE3767A2}"/>
          </ac:picMkLst>
        </pc:picChg>
      </pc:sldChg>
      <pc:sldChg chg="addSp delSp modSp mod">
        <pc:chgData name="Hanna Swaczyna" userId="72584e96-7e2f-4837-ba77-3f0ace4d1a30" providerId="ADAL" clId="{E1AA9BFD-1074-1649-9BDC-72A953293B03}" dt="2023-04-13T09:46:47.411" v="1079" actId="478"/>
        <pc:sldMkLst>
          <pc:docMk/>
          <pc:sldMk cId="4194681619" sldId="259"/>
        </pc:sldMkLst>
        <pc:grpChg chg="del">
          <ac:chgData name="Hanna Swaczyna" userId="72584e96-7e2f-4837-ba77-3f0ace4d1a30" providerId="ADAL" clId="{E1AA9BFD-1074-1649-9BDC-72A953293B03}" dt="2023-04-13T07:04:59.687" v="2" actId="478"/>
          <ac:grpSpMkLst>
            <pc:docMk/>
            <pc:sldMk cId="4194681619" sldId="259"/>
            <ac:grpSpMk id="9" creationId="{FC98760F-53D2-7E4B-B5F5-38B03923F391}"/>
          </ac:grpSpMkLst>
        </pc:grpChg>
        <pc:picChg chg="add del mod">
          <ac:chgData name="Hanna Swaczyna" userId="72584e96-7e2f-4837-ba77-3f0ace4d1a30" providerId="ADAL" clId="{E1AA9BFD-1074-1649-9BDC-72A953293B03}" dt="2023-04-13T09:46:45.339" v="1077" actId="478"/>
          <ac:picMkLst>
            <pc:docMk/>
            <pc:sldMk cId="4194681619" sldId="259"/>
            <ac:picMk id="2" creationId="{16047F28-B6AF-27D5-423D-E0734573FCDE}"/>
          </ac:picMkLst>
        </pc:picChg>
        <pc:picChg chg="add del mod">
          <ac:chgData name="Hanna Swaczyna" userId="72584e96-7e2f-4837-ba77-3f0ace4d1a30" providerId="ADAL" clId="{E1AA9BFD-1074-1649-9BDC-72A953293B03}" dt="2023-04-13T09:46:22.101" v="1075"/>
          <ac:picMkLst>
            <pc:docMk/>
            <pc:sldMk cId="4194681619" sldId="259"/>
            <ac:picMk id="3" creationId="{645F59DB-4314-3FD2-FAEA-245C8A190AA5}"/>
          </ac:picMkLst>
        </pc:picChg>
        <pc:picChg chg="add del mod">
          <ac:chgData name="Hanna Swaczyna" userId="72584e96-7e2f-4837-ba77-3f0ace4d1a30" providerId="ADAL" clId="{E1AA9BFD-1074-1649-9BDC-72A953293B03}" dt="2023-04-13T09:46:22.101" v="1075"/>
          <ac:picMkLst>
            <pc:docMk/>
            <pc:sldMk cId="4194681619" sldId="259"/>
            <ac:picMk id="4" creationId="{8E3D4A82-96E1-D037-A077-2BA6DF8859EB}"/>
          </ac:picMkLst>
        </pc:picChg>
        <pc:picChg chg="add del mod">
          <ac:chgData name="Hanna Swaczyna" userId="72584e96-7e2f-4837-ba77-3f0ace4d1a30" providerId="ADAL" clId="{E1AA9BFD-1074-1649-9BDC-72A953293B03}" dt="2023-04-13T09:46:47.411" v="1079" actId="478"/>
          <ac:picMkLst>
            <pc:docMk/>
            <pc:sldMk cId="4194681619" sldId="259"/>
            <ac:picMk id="5" creationId="{6A5C33D1-A991-8F4A-4E9D-C5C24ABA7A1B}"/>
          </ac:picMkLst>
        </pc:picChg>
        <pc:picChg chg="add mod">
          <ac:chgData name="Hanna Swaczyna" userId="72584e96-7e2f-4837-ba77-3f0ace4d1a30" providerId="ADAL" clId="{E1AA9BFD-1074-1649-9BDC-72A953293B03}" dt="2023-04-13T09:46:45.582" v="1078"/>
          <ac:picMkLst>
            <pc:docMk/>
            <pc:sldMk cId="4194681619" sldId="259"/>
            <ac:picMk id="7" creationId="{F050C282-6B42-BCAE-48F1-DE67024F9788}"/>
          </ac:picMkLst>
        </pc:picChg>
      </pc:sldChg>
      <pc:sldChg chg="addSp delSp modSp mod">
        <pc:chgData name="Hanna Swaczyna" userId="72584e96-7e2f-4837-ba77-3f0ace4d1a30" providerId="ADAL" clId="{E1AA9BFD-1074-1649-9BDC-72A953293B03}" dt="2023-04-13T09:46:55.878" v="1084"/>
        <pc:sldMkLst>
          <pc:docMk/>
          <pc:sldMk cId="562171277" sldId="260"/>
        </pc:sldMkLst>
        <pc:grpChg chg="del">
          <ac:chgData name="Hanna Swaczyna" userId="72584e96-7e2f-4837-ba77-3f0ace4d1a30" providerId="ADAL" clId="{E1AA9BFD-1074-1649-9BDC-72A953293B03}" dt="2023-04-13T07:05:06.625" v="6" actId="478"/>
          <ac:grpSpMkLst>
            <pc:docMk/>
            <pc:sldMk cId="562171277" sldId="260"/>
            <ac:grpSpMk id="9" creationId="{FC98760F-53D2-7E4B-B5F5-38B03923F391}"/>
          </ac:grpSpMkLst>
        </pc:grpChg>
        <pc:picChg chg="add del mod">
          <ac:chgData name="Hanna Swaczyna" userId="72584e96-7e2f-4837-ba77-3f0ace4d1a30" providerId="ADAL" clId="{E1AA9BFD-1074-1649-9BDC-72A953293B03}" dt="2023-04-13T09:46:55.603" v="1083" actId="478"/>
          <ac:picMkLst>
            <pc:docMk/>
            <pc:sldMk cId="562171277" sldId="260"/>
            <ac:picMk id="2" creationId="{899D404B-AAAA-2AD1-2189-0D6B06ACD9E0}"/>
          </ac:picMkLst>
        </pc:picChg>
        <pc:picChg chg="add mod">
          <ac:chgData name="Hanna Swaczyna" userId="72584e96-7e2f-4837-ba77-3f0ace4d1a30" providerId="ADAL" clId="{E1AA9BFD-1074-1649-9BDC-72A953293B03}" dt="2023-04-13T09:46:55.878" v="1084"/>
          <ac:picMkLst>
            <pc:docMk/>
            <pc:sldMk cId="562171277" sldId="260"/>
            <ac:picMk id="3" creationId="{057C6658-097A-4A7B-D1DC-BC4E34E1EE14}"/>
          </ac:picMkLst>
        </pc:picChg>
        <pc:picChg chg="add mod">
          <ac:chgData name="Hanna Swaczyna" userId="72584e96-7e2f-4837-ba77-3f0ace4d1a30" providerId="ADAL" clId="{E1AA9BFD-1074-1649-9BDC-72A953293B03}" dt="2023-04-13T09:46:55.878" v="1084"/>
          <ac:picMkLst>
            <pc:docMk/>
            <pc:sldMk cId="562171277" sldId="260"/>
            <ac:picMk id="4" creationId="{4E94FE69-E111-ED1C-9D68-3BE1E25E2092}"/>
          </ac:picMkLst>
        </pc:picChg>
      </pc:sldChg>
      <pc:sldChg chg="addSp delSp modSp mod">
        <pc:chgData name="Hanna Swaczyna" userId="72584e96-7e2f-4837-ba77-3f0ace4d1a30" providerId="ADAL" clId="{E1AA9BFD-1074-1649-9BDC-72A953293B03}" dt="2023-04-13T09:47:27.528" v="1103"/>
        <pc:sldMkLst>
          <pc:docMk/>
          <pc:sldMk cId="21342401" sldId="261"/>
        </pc:sldMkLst>
        <pc:grpChg chg="del">
          <ac:chgData name="Hanna Swaczyna" userId="72584e96-7e2f-4837-ba77-3f0ace4d1a30" providerId="ADAL" clId="{E1AA9BFD-1074-1649-9BDC-72A953293B03}" dt="2023-04-13T07:05:24.831" v="18" actId="478"/>
          <ac:grpSpMkLst>
            <pc:docMk/>
            <pc:sldMk cId="21342401" sldId="261"/>
            <ac:grpSpMk id="12" creationId="{E93A3BAB-8B63-5B43-9E55-A9C2F4E0D767}"/>
          </ac:grpSpMkLst>
        </pc:grpChg>
        <pc:picChg chg="add del mod">
          <ac:chgData name="Hanna Swaczyna" userId="72584e96-7e2f-4837-ba77-3f0ace4d1a30" providerId="ADAL" clId="{E1AA9BFD-1074-1649-9BDC-72A953293B03}" dt="2023-04-13T09:47:27.342" v="1102" actId="478"/>
          <ac:picMkLst>
            <pc:docMk/>
            <pc:sldMk cId="21342401" sldId="261"/>
            <ac:picMk id="2" creationId="{18A2E6AE-A93A-C227-14BF-C17E4DBF4EDC}"/>
          </ac:picMkLst>
        </pc:picChg>
        <pc:picChg chg="add mod">
          <ac:chgData name="Hanna Swaczyna" userId="72584e96-7e2f-4837-ba77-3f0ace4d1a30" providerId="ADAL" clId="{E1AA9BFD-1074-1649-9BDC-72A953293B03}" dt="2023-04-13T09:47:27.528" v="1103"/>
          <ac:picMkLst>
            <pc:docMk/>
            <pc:sldMk cId="21342401" sldId="261"/>
            <ac:picMk id="3" creationId="{D86DCFB9-AEC4-B71D-D686-38DB5EA0D81A}"/>
          </ac:picMkLst>
        </pc:picChg>
        <pc:picChg chg="add mod">
          <ac:chgData name="Hanna Swaczyna" userId="72584e96-7e2f-4837-ba77-3f0ace4d1a30" providerId="ADAL" clId="{E1AA9BFD-1074-1649-9BDC-72A953293B03}" dt="2023-04-13T09:47:27.528" v="1103"/>
          <ac:picMkLst>
            <pc:docMk/>
            <pc:sldMk cId="21342401" sldId="261"/>
            <ac:picMk id="4" creationId="{D8FDDFE2-1932-5B48-EBB5-7CF08DBED589}"/>
          </ac:picMkLst>
        </pc:picChg>
      </pc:sldChg>
      <pc:sldChg chg="addSp delSp modSp mod">
        <pc:chgData name="Hanna Swaczyna" userId="72584e96-7e2f-4837-ba77-3f0ace4d1a30" providerId="ADAL" clId="{E1AA9BFD-1074-1649-9BDC-72A953293B03}" dt="2023-04-13T09:47:09.922" v="1094"/>
        <pc:sldMkLst>
          <pc:docMk/>
          <pc:sldMk cId="1835494837" sldId="262"/>
        </pc:sldMkLst>
        <pc:grpChg chg="del">
          <ac:chgData name="Hanna Swaczyna" userId="72584e96-7e2f-4837-ba77-3f0ace4d1a30" providerId="ADAL" clId="{E1AA9BFD-1074-1649-9BDC-72A953293B03}" dt="2023-04-13T07:05:17.044" v="14" actId="478"/>
          <ac:grpSpMkLst>
            <pc:docMk/>
            <pc:sldMk cId="1835494837" sldId="262"/>
            <ac:grpSpMk id="12" creationId="{E93A3BAB-8B63-5B43-9E55-A9C2F4E0D767}"/>
          </ac:grpSpMkLst>
        </pc:grpChg>
        <pc:picChg chg="add del mod">
          <ac:chgData name="Hanna Swaczyna" userId="72584e96-7e2f-4837-ba77-3f0ace4d1a30" providerId="ADAL" clId="{E1AA9BFD-1074-1649-9BDC-72A953293B03}" dt="2023-04-13T09:47:09.454" v="1093" actId="478"/>
          <ac:picMkLst>
            <pc:docMk/>
            <pc:sldMk cId="1835494837" sldId="262"/>
            <ac:picMk id="2" creationId="{5A67EE4E-A216-89FA-84BE-6B392277BC51}"/>
          </ac:picMkLst>
        </pc:picChg>
        <pc:picChg chg="add del mod">
          <ac:chgData name="Hanna Swaczyna" userId="72584e96-7e2f-4837-ba77-3f0ace4d1a30" providerId="ADAL" clId="{E1AA9BFD-1074-1649-9BDC-72A953293B03}" dt="2023-04-13T09:47:09.150" v="1092"/>
          <ac:picMkLst>
            <pc:docMk/>
            <pc:sldMk cId="1835494837" sldId="262"/>
            <ac:picMk id="3" creationId="{578C54EA-3DA3-AEA1-B66F-1746A6F2711A}"/>
          </ac:picMkLst>
        </pc:picChg>
        <pc:picChg chg="add del mod">
          <ac:chgData name="Hanna Swaczyna" userId="72584e96-7e2f-4837-ba77-3f0ace4d1a30" providerId="ADAL" clId="{E1AA9BFD-1074-1649-9BDC-72A953293B03}" dt="2023-04-13T09:47:09.150" v="1092"/>
          <ac:picMkLst>
            <pc:docMk/>
            <pc:sldMk cId="1835494837" sldId="262"/>
            <ac:picMk id="4" creationId="{C45F8AAE-C866-79B6-A00D-2FECC612A696}"/>
          </ac:picMkLst>
        </pc:picChg>
        <pc:picChg chg="add mod">
          <ac:chgData name="Hanna Swaczyna" userId="72584e96-7e2f-4837-ba77-3f0ace4d1a30" providerId="ADAL" clId="{E1AA9BFD-1074-1649-9BDC-72A953293B03}" dt="2023-04-13T09:47:09.922" v="1094"/>
          <ac:picMkLst>
            <pc:docMk/>
            <pc:sldMk cId="1835494837" sldId="262"/>
            <ac:picMk id="5" creationId="{63AE446D-DAC7-08B9-CB81-D4B3D6220E43}"/>
          </ac:picMkLst>
        </pc:picChg>
        <pc:picChg chg="add mod">
          <ac:chgData name="Hanna Swaczyna" userId="72584e96-7e2f-4837-ba77-3f0ace4d1a30" providerId="ADAL" clId="{E1AA9BFD-1074-1649-9BDC-72A953293B03}" dt="2023-04-13T09:47:09.922" v="1094"/>
          <ac:picMkLst>
            <pc:docMk/>
            <pc:sldMk cId="1835494837" sldId="262"/>
            <ac:picMk id="7" creationId="{B33F5217-585E-DEF3-5606-B7569BE25BC2}"/>
          </ac:picMkLst>
        </pc:picChg>
      </pc:sldChg>
      <pc:sldChg chg="addSp delSp modSp mod">
        <pc:chgData name="Hanna Swaczyna" userId="72584e96-7e2f-4837-ba77-3f0ace4d1a30" providerId="ADAL" clId="{E1AA9BFD-1074-1649-9BDC-72A953293B03}" dt="2023-04-13T09:47:36.451" v="1107"/>
        <pc:sldMkLst>
          <pc:docMk/>
          <pc:sldMk cId="1134667964" sldId="265"/>
        </pc:sldMkLst>
        <pc:grpChg chg="del">
          <ac:chgData name="Hanna Swaczyna" userId="72584e96-7e2f-4837-ba77-3f0ace4d1a30" providerId="ADAL" clId="{E1AA9BFD-1074-1649-9BDC-72A953293B03}" dt="2023-04-13T07:05:34.047" v="22" actId="478"/>
          <ac:grpSpMkLst>
            <pc:docMk/>
            <pc:sldMk cId="1134667964" sldId="265"/>
            <ac:grpSpMk id="9" creationId="{FC98760F-53D2-7E4B-B5F5-38B03923F391}"/>
          </ac:grpSpMkLst>
        </pc:grpChg>
        <pc:picChg chg="add del mod">
          <ac:chgData name="Hanna Swaczyna" userId="72584e96-7e2f-4837-ba77-3f0ace4d1a30" providerId="ADAL" clId="{E1AA9BFD-1074-1649-9BDC-72A953293B03}" dt="2023-04-13T09:47:36.321" v="1106" actId="478"/>
          <ac:picMkLst>
            <pc:docMk/>
            <pc:sldMk cId="1134667964" sldId="265"/>
            <ac:picMk id="2" creationId="{A7257D92-7BD0-7526-43D7-EEE46705D0D3}"/>
          </ac:picMkLst>
        </pc:picChg>
        <pc:picChg chg="add mod">
          <ac:chgData name="Hanna Swaczyna" userId="72584e96-7e2f-4837-ba77-3f0ace4d1a30" providerId="ADAL" clId="{E1AA9BFD-1074-1649-9BDC-72A953293B03}" dt="2023-04-13T09:47:36.451" v="1107"/>
          <ac:picMkLst>
            <pc:docMk/>
            <pc:sldMk cId="1134667964" sldId="265"/>
            <ac:picMk id="3" creationId="{FEFC36C4-A04C-A134-FEF9-011E1F06CABE}"/>
          </ac:picMkLst>
        </pc:picChg>
        <pc:picChg chg="add mod">
          <ac:chgData name="Hanna Swaczyna" userId="72584e96-7e2f-4837-ba77-3f0ace4d1a30" providerId="ADAL" clId="{E1AA9BFD-1074-1649-9BDC-72A953293B03}" dt="2023-04-13T09:47:36.451" v="1107"/>
          <ac:picMkLst>
            <pc:docMk/>
            <pc:sldMk cId="1134667964" sldId="265"/>
            <ac:picMk id="4" creationId="{D05EBD6C-AE83-1E79-864D-64D28CA4DE84}"/>
          </ac:picMkLst>
        </pc:picChg>
      </pc:sldChg>
      <pc:sldChg chg="addSp delSp modSp mod">
        <pc:chgData name="Hanna Swaczyna" userId="72584e96-7e2f-4837-ba77-3f0ace4d1a30" providerId="ADAL" clId="{E1AA9BFD-1074-1649-9BDC-72A953293B03}" dt="2023-04-13T09:47:45.337" v="1111"/>
        <pc:sldMkLst>
          <pc:docMk/>
          <pc:sldMk cId="1486333600" sldId="271"/>
        </pc:sldMkLst>
        <pc:grpChg chg="del">
          <ac:chgData name="Hanna Swaczyna" userId="72584e96-7e2f-4837-ba77-3f0ace4d1a30" providerId="ADAL" clId="{E1AA9BFD-1074-1649-9BDC-72A953293B03}" dt="2023-04-13T07:05:42.761" v="26" actId="478"/>
          <ac:grpSpMkLst>
            <pc:docMk/>
            <pc:sldMk cId="1486333600" sldId="271"/>
            <ac:grpSpMk id="9" creationId="{FC98760F-53D2-7E4B-B5F5-38B03923F391}"/>
          </ac:grpSpMkLst>
        </pc:grpChg>
        <pc:picChg chg="add del mod">
          <ac:chgData name="Hanna Swaczyna" userId="72584e96-7e2f-4837-ba77-3f0ace4d1a30" providerId="ADAL" clId="{E1AA9BFD-1074-1649-9BDC-72A953293B03}" dt="2023-04-13T09:47:45.144" v="1110" actId="478"/>
          <ac:picMkLst>
            <pc:docMk/>
            <pc:sldMk cId="1486333600" sldId="271"/>
            <ac:picMk id="2" creationId="{B6EB3006-D8D3-9D43-3CD5-FDABF53F8456}"/>
          </ac:picMkLst>
        </pc:picChg>
        <pc:picChg chg="add mod">
          <ac:chgData name="Hanna Swaczyna" userId="72584e96-7e2f-4837-ba77-3f0ace4d1a30" providerId="ADAL" clId="{E1AA9BFD-1074-1649-9BDC-72A953293B03}" dt="2023-04-13T09:47:45.337" v="1111"/>
          <ac:picMkLst>
            <pc:docMk/>
            <pc:sldMk cId="1486333600" sldId="271"/>
            <ac:picMk id="3" creationId="{BED06B68-D4EE-1859-20F9-DD7BC41505BF}"/>
          </ac:picMkLst>
        </pc:picChg>
        <pc:picChg chg="add mod">
          <ac:chgData name="Hanna Swaczyna" userId="72584e96-7e2f-4837-ba77-3f0ace4d1a30" providerId="ADAL" clId="{E1AA9BFD-1074-1649-9BDC-72A953293B03}" dt="2023-04-13T09:47:45.337" v="1111"/>
          <ac:picMkLst>
            <pc:docMk/>
            <pc:sldMk cId="1486333600" sldId="271"/>
            <ac:picMk id="4" creationId="{2B8D4D3B-40B1-77C8-E899-98D74E6CCC63}"/>
          </ac:picMkLst>
        </pc:picChg>
      </pc:sldChg>
      <pc:sldChg chg="addSp delSp modSp mod">
        <pc:chgData name="Hanna Swaczyna" userId="72584e96-7e2f-4837-ba77-3f0ace4d1a30" providerId="ADAL" clId="{E1AA9BFD-1074-1649-9BDC-72A953293B03}" dt="2023-04-13T09:46:52.119" v="1082" actId="478"/>
        <pc:sldMkLst>
          <pc:docMk/>
          <pc:sldMk cId="2176639090" sldId="283"/>
        </pc:sldMkLst>
        <pc:grpChg chg="del">
          <ac:chgData name="Hanna Swaczyna" userId="72584e96-7e2f-4837-ba77-3f0ace4d1a30" providerId="ADAL" clId="{E1AA9BFD-1074-1649-9BDC-72A953293B03}" dt="2023-04-13T07:05:02.037" v="4" actId="478"/>
          <ac:grpSpMkLst>
            <pc:docMk/>
            <pc:sldMk cId="2176639090" sldId="283"/>
            <ac:grpSpMk id="9" creationId="{FC98760F-53D2-7E4B-B5F5-38B03923F391}"/>
          </ac:grpSpMkLst>
        </pc:grpChg>
        <pc:picChg chg="add del mod">
          <ac:chgData name="Hanna Swaczyna" userId="72584e96-7e2f-4837-ba77-3f0ace4d1a30" providerId="ADAL" clId="{E1AA9BFD-1074-1649-9BDC-72A953293B03}" dt="2023-04-13T09:46:49.840" v="1080" actId="478"/>
          <ac:picMkLst>
            <pc:docMk/>
            <pc:sldMk cId="2176639090" sldId="283"/>
            <ac:picMk id="2" creationId="{9FA89DCA-F86C-21DD-58C4-E8147D9C58FD}"/>
          </ac:picMkLst>
        </pc:picChg>
        <pc:picChg chg="add del mod">
          <ac:chgData name="Hanna Swaczyna" userId="72584e96-7e2f-4837-ba77-3f0ace4d1a30" providerId="ADAL" clId="{E1AA9BFD-1074-1649-9BDC-72A953293B03}" dt="2023-04-13T09:46:21.447" v="1072"/>
          <ac:picMkLst>
            <pc:docMk/>
            <pc:sldMk cId="2176639090" sldId="283"/>
            <ac:picMk id="3" creationId="{7F76F608-6447-77A7-A983-8C92C03859CD}"/>
          </ac:picMkLst>
        </pc:picChg>
        <pc:picChg chg="add del mod">
          <ac:chgData name="Hanna Swaczyna" userId="72584e96-7e2f-4837-ba77-3f0ace4d1a30" providerId="ADAL" clId="{E1AA9BFD-1074-1649-9BDC-72A953293B03}" dt="2023-04-13T09:46:21.447" v="1072"/>
          <ac:picMkLst>
            <pc:docMk/>
            <pc:sldMk cId="2176639090" sldId="283"/>
            <ac:picMk id="4" creationId="{709EC31D-F5B0-86A9-054F-90B1428825C1}"/>
          </ac:picMkLst>
        </pc:picChg>
        <pc:picChg chg="add del mod">
          <ac:chgData name="Hanna Swaczyna" userId="72584e96-7e2f-4837-ba77-3f0ace4d1a30" providerId="ADAL" clId="{E1AA9BFD-1074-1649-9BDC-72A953293B03}" dt="2023-04-13T09:46:52.119" v="1082" actId="478"/>
          <ac:picMkLst>
            <pc:docMk/>
            <pc:sldMk cId="2176639090" sldId="283"/>
            <ac:picMk id="5" creationId="{B79AC859-832A-F09B-ABB6-757373C97B8D}"/>
          </ac:picMkLst>
        </pc:picChg>
        <pc:picChg chg="add mod">
          <ac:chgData name="Hanna Swaczyna" userId="72584e96-7e2f-4837-ba77-3f0ace4d1a30" providerId="ADAL" clId="{E1AA9BFD-1074-1649-9BDC-72A953293B03}" dt="2023-04-13T09:46:50.209" v="1081"/>
          <ac:picMkLst>
            <pc:docMk/>
            <pc:sldMk cId="2176639090" sldId="283"/>
            <ac:picMk id="7" creationId="{455AC797-925E-4B61-75CD-DFDFDF7B6F7C}"/>
          </ac:picMkLst>
        </pc:picChg>
      </pc:sldChg>
      <pc:sldChg chg="addSp delSp modSp mod">
        <pc:chgData name="Hanna Swaczyna" userId="72584e96-7e2f-4837-ba77-3f0ace4d1a30" providerId="ADAL" clId="{E1AA9BFD-1074-1649-9BDC-72A953293B03}" dt="2023-04-13T09:46:58.605" v="1086"/>
        <pc:sldMkLst>
          <pc:docMk/>
          <pc:sldMk cId="290671290" sldId="285"/>
        </pc:sldMkLst>
        <pc:grpChg chg="del">
          <ac:chgData name="Hanna Swaczyna" userId="72584e96-7e2f-4837-ba77-3f0ace4d1a30" providerId="ADAL" clId="{E1AA9BFD-1074-1649-9BDC-72A953293B03}" dt="2023-04-13T07:05:09.013" v="8" actId="478"/>
          <ac:grpSpMkLst>
            <pc:docMk/>
            <pc:sldMk cId="290671290" sldId="285"/>
            <ac:grpSpMk id="9" creationId="{FC98760F-53D2-7E4B-B5F5-38B03923F391}"/>
          </ac:grpSpMkLst>
        </pc:grpChg>
        <pc:picChg chg="add del mod">
          <ac:chgData name="Hanna Swaczyna" userId="72584e96-7e2f-4837-ba77-3f0ace4d1a30" providerId="ADAL" clId="{E1AA9BFD-1074-1649-9BDC-72A953293B03}" dt="2023-04-13T09:46:58.417" v="1085" actId="478"/>
          <ac:picMkLst>
            <pc:docMk/>
            <pc:sldMk cId="290671290" sldId="285"/>
            <ac:picMk id="2" creationId="{4E56EE00-61FA-0498-8150-D70B1A848ED1}"/>
          </ac:picMkLst>
        </pc:picChg>
        <pc:picChg chg="add mod">
          <ac:chgData name="Hanna Swaczyna" userId="72584e96-7e2f-4837-ba77-3f0ace4d1a30" providerId="ADAL" clId="{E1AA9BFD-1074-1649-9BDC-72A953293B03}" dt="2023-04-13T09:46:58.605" v="1086"/>
          <ac:picMkLst>
            <pc:docMk/>
            <pc:sldMk cId="290671290" sldId="285"/>
            <ac:picMk id="3" creationId="{01B00F5F-5B2B-6D90-33CF-B2FB188DED73}"/>
          </ac:picMkLst>
        </pc:picChg>
        <pc:picChg chg="add mod">
          <ac:chgData name="Hanna Swaczyna" userId="72584e96-7e2f-4837-ba77-3f0ace4d1a30" providerId="ADAL" clId="{E1AA9BFD-1074-1649-9BDC-72A953293B03}" dt="2023-04-13T09:46:58.605" v="1086"/>
          <ac:picMkLst>
            <pc:docMk/>
            <pc:sldMk cId="290671290" sldId="285"/>
            <ac:picMk id="4" creationId="{1FD9C440-DF5D-0213-D4FA-C8B761AE93B8}"/>
          </ac:picMkLst>
        </pc:picChg>
      </pc:sldChg>
      <pc:sldChg chg="addSp delSp modSp mod">
        <pc:chgData name="Hanna Swaczyna" userId="72584e96-7e2f-4837-ba77-3f0ace4d1a30" providerId="ADAL" clId="{E1AA9BFD-1074-1649-9BDC-72A953293B03}" dt="2023-04-13T09:47:12.713" v="1096"/>
        <pc:sldMkLst>
          <pc:docMk/>
          <pc:sldMk cId="2421016495" sldId="286"/>
        </pc:sldMkLst>
        <pc:grpChg chg="del">
          <ac:chgData name="Hanna Swaczyna" userId="72584e96-7e2f-4837-ba77-3f0ace4d1a30" providerId="ADAL" clId="{E1AA9BFD-1074-1649-9BDC-72A953293B03}" dt="2023-04-13T07:05:20.709" v="16" actId="478"/>
          <ac:grpSpMkLst>
            <pc:docMk/>
            <pc:sldMk cId="2421016495" sldId="286"/>
            <ac:grpSpMk id="12" creationId="{E93A3BAB-8B63-5B43-9E55-A9C2F4E0D767}"/>
          </ac:grpSpMkLst>
        </pc:grpChg>
        <pc:picChg chg="add del mod">
          <ac:chgData name="Hanna Swaczyna" userId="72584e96-7e2f-4837-ba77-3f0ace4d1a30" providerId="ADAL" clId="{E1AA9BFD-1074-1649-9BDC-72A953293B03}" dt="2023-04-13T09:47:12.474" v="1095" actId="478"/>
          <ac:picMkLst>
            <pc:docMk/>
            <pc:sldMk cId="2421016495" sldId="286"/>
            <ac:picMk id="2" creationId="{079C9041-23D2-9EA3-CD79-45D6C5562126}"/>
          </ac:picMkLst>
        </pc:picChg>
        <pc:picChg chg="add mod">
          <ac:chgData name="Hanna Swaczyna" userId="72584e96-7e2f-4837-ba77-3f0ace4d1a30" providerId="ADAL" clId="{E1AA9BFD-1074-1649-9BDC-72A953293B03}" dt="2023-04-13T09:47:12.713" v="1096"/>
          <ac:picMkLst>
            <pc:docMk/>
            <pc:sldMk cId="2421016495" sldId="286"/>
            <ac:picMk id="3" creationId="{CD6388FD-A5B3-96CC-E5D5-EF9C2C50573B}"/>
          </ac:picMkLst>
        </pc:picChg>
        <pc:picChg chg="add mod">
          <ac:chgData name="Hanna Swaczyna" userId="72584e96-7e2f-4837-ba77-3f0ace4d1a30" providerId="ADAL" clId="{E1AA9BFD-1074-1649-9BDC-72A953293B03}" dt="2023-04-13T09:47:12.713" v="1096"/>
          <ac:picMkLst>
            <pc:docMk/>
            <pc:sldMk cId="2421016495" sldId="286"/>
            <ac:picMk id="4" creationId="{6A737471-B9A4-A5F3-647E-E25971C8E64D}"/>
          </ac:picMkLst>
        </pc:picChg>
      </pc:sldChg>
      <pc:sldChg chg="addSp delSp modSp mod">
        <pc:chgData name="Hanna Swaczyna" userId="72584e96-7e2f-4837-ba77-3f0ace4d1a30" providerId="ADAL" clId="{E1AA9BFD-1074-1649-9BDC-72A953293B03}" dt="2023-04-13T09:47:29.966" v="1105"/>
        <pc:sldMkLst>
          <pc:docMk/>
          <pc:sldMk cId="3250645737" sldId="287"/>
        </pc:sldMkLst>
        <pc:grpChg chg="del">
          <ac:chgData name="Hanna Swaczyna" userId="72584e96-7e2f-4837-ba77-3f0ace4d1a30" providerId="ADAL" clId="{E1AA9BFD-1074-1649-9BDC-72A953293B03}" dt="2023-04-13T07:05:27.623" v="20" actId="478"/>
          <ac:grpSpMkLst>
            <pc:docMk/>
            <pc:sldMk cId="3250645737" sldId="287"/>
            <ac:grpSpMk id="12" creationId="{E93A3BAB-8B63-5B43-9E55-A9C2F4E0D767}"/>
          </ac:grpSpMkLst>
        </pc:grpChg>
        <pc:picChg chg="add del mod">
          <ac:chgData name="Hanna Swaczyna" userId="72584e96-7e2f-4837-ba77-3f0ace4d1a30" providerId="ADAL" clId="{E1AA9BFD-1074-1649-9BDC-72A953293B03}" dt="2023-04-13T09:47:29.796" v="1104" actId="478"/>
          <ac:picMkLst>
            <pc:docMk/>
            <pc:sldMk cId="3250645737" sldId="287"/>
            <ac:picMk id="2" creationId="{C6AC87C7-E3CA-1419-D4B0-6563C99799B5}"/>
          </ac:picMkLst>
        </pc:picChg>
        <pc:picChg chg="add mod">
          <ac:chgData name="Hanna Swaczyna" userId="72584e96-7e2f-4837-ba77-3f0ace4d1a30" providerId="ADAL" clId="{E1AA9BFD-1074-1649-9BDC-72A953293B03}" dt="2023-04-13T09:47:29.966" v="1105"/>
          <ac:picMkLst>
            <pc:docMk/>
            <pc:sldMk cId="3250645737" sldId="287"/>
            <ac:picMk id="3" creationId="{7A685C83-6F6E-E564-BFFC-84150CF86309}"/>
          </ac:picMkLst>
        </pc:picChg>
        <pc:picChg chg="add mod">
          <ac:chgData name="Hanna Swaczyna" userId="72584e96-7e2f-4837-ba77-3f0ace4d1a30" providerId="ADAL" clId="{E1AA9BFD-1074-1649-9BDC-72A953293B03}" dt="2023-04-13T09:47:29.966" v="1105"/>
          <ac:picMkLst>
            <pc:docMk/>
            <pc:sldMk cId="3250645737" sldId="287"/>
            <ac:picMk id="4" creationId="{5095BC09-B392-273E-8F6C-3324E16492BF}"/>
          </ac:picMkLst>
        </pc:picChg>
      </pc:sldChg>
      <pc:sldChg chg="addSp delSp modSp mod">
        <pc:chgData name="Hanna Swaczyna" userId="72584e96-7e2f-4837-ba77-3f0ace4d1a30" providerId="ADAL" clId="{E1AA9BFD-1074-1649-9BDC-72A953293B03}" dt="2023-04-13T09:47:39.868" v="1109"/>
        <pc:sldMkLst>
          <pc:docMk/>
          <pc:sldMk cId="1163381048" sldId="290"/>
        </pc:sldMkLst>
        <pc:grpChg chg="del">
          <ac:chgData name="Hanna Swaczyna" userId="72584e96-7e2f-4837-ba77-3f0ace4d1a30" providerId="ADAL" clId="{E1AA9BFD-1074-1649-9BDC-72A953293B03}" dt="2023-04-13T07:05:36.939" v="24" actId="478"/>
          <ac:grpSpMkLst>
            <pc:docMk/>
            <pc:sldMk cId="1163381048" sldId="290"/>
            <ac:grpSpMk id="9" creationId="{FC98760F-53D2-7E4B-B5F5-38B03923F391}"/>
          </ac:grpSpMkLst>
        </pc:grpChg>
        <pc:picChg chg="add del mod">
          <ac:chgData name="Hanna Swaczyna" userId="72584e96-7e2f-4837-ba77-3f0ace4d1a30" providerId="ADAL" clId="{E1AA9BFD-1074-1649-9BDC-72A953293B03}" dt="2023-04-13T09:47:39.697" v="1108" actId="478"/>
          <ac:picMkLst>
            <pc:docMk/>
            <pc:sldMk cId="1163381048" sldId="290"/>
            <ac:picMk id="2" creationId="{A02D5296-405C-8177-1289-A73E56E70885}"/>
          </ac:picMkLst>
        </pc:picChg>
        <pc:picChg chg="add mod">
          <ac:chgData name="Hanna Swaczyna" userId="72584e96-7e2f-4837-ba77-3f0ace4d1a30" providerId="ADAL" clId="{E1AA9BFD-1074-1649-9BDC-72A953293B03}" dt="2023-04-13T09:47:39.868" v="1109"/>
          <ac:picMkLst>
            <pc:docMk/>
            <pc:sldMk cId="1163381048" sldId="290"/>
            <ac:picMk id="3" creationId="{63772A37-4ABC-7CD0-0168-A9082118FDEB}"/>
          </ac:picMkLst>
        </pc:picChg>
        <pc:picChg chg="add mod">
          <ac:chgData name="Hanna Swaczyna" userId="72584e96-7e2f-4837-ba77-3f0ace4d1a30" providerId="ADAL" clId="{E1AA9BFD-1074-1649-9BDC-72A953293B03}" dt="2023-04-13T09:47:39.868" v="1109"/>
          <ac:picMkLst>
            <pc:docMk/>
            <pc:sldMk cId="1163381048" sldId="290"/>
            <ac:picMk id="4" creationId="{0C99A9AF-3A44-50E9-732B-E21ACEF9F885}"/>
          </ac:picMkLst>
        </pc:picChg>
      </pc:sldChg>
      <pc:sldChg chg="addSp delSp modSp mod">
        <pc:chgData name="Hanna Swaczyna" userId="72584e96-7e2f-4837-ba77-3f0ace4d1a30" providerId="ADAL" clId="{E1AA9BFD-1074-1649-9BDC-72A953293B03}" dt="2023-04-13T09:48:29.199" v="1137"/>
        <pc:sldMkLst>
          <pc:docMk/>
          <pc:sldMk cId="1004354022" sldId="296"/>
        </pc:sldMkLst>
        <pc:grpChg chg="del">
          <ac:chgData name="Hanna Swaczyna" userId="72584e96-7e2f-4837-ba77-3f0ace4d1a30" providerId="ADAL" clId="{E1AA9BFD-1074-1649-9BDC-72A953293B03}" dt="2023-04-13T07:05:45.279" v="28" actId="478"/>
          <ac:grpSpMkLst>
            <pc:docMk/>
            <pc:sldMk cId="1004354022" sldId="296"/>
            <ac:grpSpMk id="9" creationId="{FC98760F-53D2-7E4B-B5F5-38B03923F391}"/>
          </ac:grpSpMkLst>
        </pc:grpChg>
        <pc:picChg chg="add del mod">
          <ac:chgData name="Hanna Swaczyna" userId="72584e96-7e2f-4837-ba77-3f0ace4d1a30" providerId="ADAL" clId="{E1AA9BFD-1074-1649-9BDC-72A953293B03}" dt="2023-04-13T09:47:48.496" v="1112" actId="478"/>
          <ac:picMkLst>
            <pc:docMk/>
            <pc:sldMk cId="1004354022" sldId="296"/>
            <ac:picMk id="2" creationId="{E1870E1B-35D4-5085-92D8-CB891035BD80}"/>
          </ac:picMkLst>
        </pc:picChg>
        <pc:picChg chg="add del mod">
          <ac:chgData name="Hanna Swaczyna" userId="72584e96-7e2f-4837-ba77-3f0ace4d1a30" providerId="ADAL" clId="{E1AA9BFD-1074-1649-9BDC-72A953293B03}" dt="2023-04-13T09:48:29.199" v="1137"/>
          <ac:picMkLst>
            <pc:docMk/>
            <pc:sldMk cId="1004354022" sldId="296"/>
            <ac:picMk id="3" creationId="{AC176602-26DB-8033-A314-619F56E2C902}"/>
          </ac:picMkLst>
        </pc:picChg>
        <pc:picChg chg="add del mod">
          <ac:chgData name="Hanna Swaczyna" userId="72584e96-7e2f-4837-ba77-3f0ace4d1a30" providerId="ADAL" clId="{E1AA9BFD-1074-1649-9BDC-72A953293B03}" dt="2023-04-13T09:48:29.199" v="1137"/>
          <ac:picMkLst>
            <pc:docMk/>
            <pc:sldMk cId="1004354022" sldId="296"/>
            <ac:picMk id="4" creationId="{61F9FBEB-B602-0A93-D647-2EF3754FA78B}"/>
          </ac:picMkLst>
        </pc:picChg>
      </pc:sldChg>
      <pc:sldChg chg="delSp mod">
        <pc:chgData name="Hanna Swaczyna" userId="72584e96-7e2f-4837-ba77-3f0ace4d1a30" providerId="ADAL" clId="{E1AA9BFD-1074-1649-9BDC-72A953293B03}" dt="2023-04-13T09:57:57.507" v="1440" actId="478"/>
        <pc:sldMkLst>
          <pc:docMk/>
          <pc:sldMk cId="3262178486" sldId="299"/>
        </pc:sldMkLst>
        <pc:spChg chg="del">
          <ac:chgData name="Hanna Swaczyna" userId="72584e96-7e2f-4837-ba77-3f0ace4d1a30" providerId="ADAL" clId="{E1AA9BFD-1074-1649-9BDC-72A953293B03}" dt="2023-04-13T09:57:57.507" v="1440" actId="478"/>
          <ac:spMkLst>
            <pc:docMk/>
            <pc:sldMk cId="3262178486" sldId="299"/>
            <ac:spMk id="3" creationId="{94C7DC5B-E57A-C732-B721-86E21E9ED54D}"/>
          </ac:spMkLst>
        </pc:spChg>
      </pc:sldChg>
      <pc:sldChg chg="addSp delSp modSp mod">
        <pc:chgData name="Hanna Swaczyna" userId="72584e96-7e2f-4837-ba77-3f0ace4d1a30" providerId="ADAL" clId="{E1AA9BFD-1074-1649-9BDC-72A953293B03}" dt="2023-04-13T09:57:50.686" v="1439" actId="962"/>
        <pc:sldMkLst>
          <pc:docMk/>
          <pc:sldMk cId="3101629958" sldId="301"/>
        </pc:sldMkLst>
        <pc:spChg chg="add del mod">
          <ac:chgData name="Hanna Swaczyna" userId="72584e96-7e2f-4837-ba77-3f0ace4d1a30" providerId="ADAL" clId="{E1AA9BFD-1074-1649-9BDC-72A953293B03}" dt="2023-04-13T09:50:25.341" v="1204" actId="478"/>
          <ac:spMkLst>
            <pc:docMk/>
            <pc:sldMk cId="3101629958" sldId="301"/>
            <ac:spMk id="9" creationId="{2B9A9326-28C3-B4AB-6D85-F25D3B191287}"/>
          </ac:spMkLst>
        </pc:spChg>
        <pc:grpChg chg="del">
          <ac:chgData name="Hanna Swaczyna" userId="72584e96-7e2f-4837-ba77-3f0ace4d1a30" providerId="ADAL" clId="{E1AA9BFD-1074-1649-9BDC-72A953293B03}" dt="2023-04-13T07:05:14.775" v="12" actId="478"/>
          <ac:grpSpMkLst>
            <pc:docMk/>
            <pc:sldMk cId="3101629958" sldId="301"/>
            <ac:grpSpMk id="9" creationId="{FC98760F-53D2-7E4B-B5F5-38B03923F391}"/>
          </ac:grpSpMkLst>
        </pc:grpChg>
        <pc:picChg chg="add del mod">
          <ac:chgData name="Hanna Swaczyna" userId="72584e96-7e2f-4837-ba77-3f0ace4d1a30" providerId="ADAL" clId="{E1AA9BFD-1074-1649-9BDC-72A953293B03}" dt="2023-04-13T09:47:05.140" v="1089" actId="478"/>
          <ac:picMkLst>
            <pc:docMk/>
            <pc:sldMk cId="3101629958" sldId="301"/>
            <ac:picMk id="3" creationId="{0B899449-4187-897E-5F71-689612A606E1}"/>
          </ac:picMkLst>
        </pc:picChg>
        <pc:picChg chg="add del mod">
          <ac:chgData name="Hanna Swaczyna" userId="72584e96-7e2f-4837-ba77-3f0ace4d1a30" providerId="ADAL" clId="{E1AA9BFD-1074-1649-9BDC-72A953293B03}" dt="2023-04-13T09:49:18.858" v="1186" actId="478"/>
          <ac:picMkLst>
            <pc:docMk/>
            <pc:sldMk cId="3101629958" sldId="301"/>
            <ac:picMk id="4" creationId="{1FDCB0D3-B73F-220A-2ECB-AC278159B1EB}"/>
          </ac:picMkLst>
        </pc:picChg>
        <pc:picChg chg="add del mod">
          <ac:chgData name="Hanna Swaczyna" userId="72584e96-7e2f-4837-ba77-3f0ace4d1a30" providerId="ADAL" clId="{E1AA9BFD-1074-1649-9BDC-72A953293B03}" dt="2023-04-13T07:19:44.195" v="930" actId="21"/>
          <ac:picMkLst>
            <pc:docMk/>
            <pc:sldMk cId="3101629958" sldId="301"/>
            <ac:picMk id="4" creationId="{E63B0556-3C25-F79A-B5B9-2B09DB1F936F}"/>
          </ac:picMkLst>
        </pc:picChg>
        <pc:picChg chg="add del mod">
          <ac:chgData name="Hanna Swaczyna" userId="72584e96-7e2f-4837-ba77-3f0ace4d1a30" providerId="ADAL" clId="{E1AA9BFD-1074-1649-9BDC-72A953293B03}" dt="2023-04-13T09:49:18.858" v="1186" actId="478"/>
          <ac:picMkLst>
            <pc:docMk/>
            <pc:sldMk cId="3101629958" sldId="301"/>
            <ac:picMk id="5" creationId="{DF40A3DD-5093-8A0C-7934-4D3CDA17DCA7}"/>
          </ac:picMkLst>
        </pc:picChg>
        <pc:picChg chg="add del">
          <ac:chgData name="Hanna Swaczyna" userId="72584e96-7e2f-4837-ba77-3f0ace4d1a30" providerId="ADAL" clId="{E1AA9BFD-1074-1649-9BDC-72A953293B03}" dt="2023-04-13T09:49:20.395" v="1188"/>
          <ac:picMkLst>
            <pc:docMk/>
            <pc:sldMk cId="3101629958" sldId="301"/>
            <ac:picMk id="6" creationId="{558E66A5-0241-183C-D07C-71FA463E20CA}"/>
          </ac:picMkLst>
        </pc:picChg>
        <pc:picChg chg="add mod">
          <ac:chgData name="Hanna Swaczyna" userId="72584e96-7e2f-4837-ba77-3f0ace4d1a30" providerId="ADAL" clId="{E1AA9BFD-1074-1649-9BDC-72A953293B03}" dt="2023-04-13T09:50:20.057" v="1203" actId="1038"/>
          <ac:picMkLst>
            <pc:docMk/>
            <pc:sldMk cId="3101629958" sldId="301"/>
            <ac:picMk id="7" creationId="{6F03DBB3-56E6-CE26-6032-457E33CBF889}"/>
          </ac:picMkLst>
        </pc:picChg>
        <pc:picChg chg="add mod">
          <ac:chgData name="Hanna Swaczyna" userId="72584e96-7e2f-4837-ba77-3f0ace4d1a30" providerId="ADAL" clId="{E1AA9BFD-1074-1649-9BDC-72A953293B03}" dt="2023-04-13T09:57:50.686" v="1439" actId="962"/>
          <ac:picMkLst>
            <pc:docMk/>
            <pc:sldMk cId="3101629958" sldId="301"/>
            <ac:picMk id="8" creationId="{681F999A-CAA5-9982-9711-98A885AA9308}"/>
          </ac:picMkLst>
        </pc:picChg>
      </pc:sldChg>
      <pc:sldChg chg="addSp delSp modSp mod">
        <pc:chgData name="Hanna Swaczyna" userId="72584e96-7e2f-4837-ba77-3f0ace4d1a30" providerId="ADAL" clId="{E1AA9BFD-1074-1649-9BDC-72A953293B03}" dt="2023-04-13T09:48:46.767" v="1185" actId="1038"/>
        <pc:sldMkLst>
          <pc:docMk/>
          <pc:sldMk cId="3309339023" sldId="306"/>
        </pc:sldMkLst>
        <pc:grpChg chg="del">
          <ac:chgData name="Hanna Swaczyna" userId="72584e96-7e2f-4837-ba77-3f0ace4d1a30" providerId="ADAL" clId="{E1AA9BFD-1074-1649-9BDC-72A953293B03}" dt="2023-04-13T07:05:11.484" v="10" actId="478"/>
          <ac:grpSpMkLst>
            <pc:docMk/>
            <pc:sldMk cId="3309339023" sldId="306"/>
            <ac:grpSpMk id="9" creationId="{FC98760F-53D2-7E4B-B5F5-38B03923F391}"/>
          </ac:grpSpMkLst>
        </pc:grpChg>
        <pc:picChg chg="add mod">
          <ac:chgData name="Hanna Swaczyna" userId="72584e96-7e2f-4837-ba77-3f0ace4d1a30" providerId="ADAL" clId="{E1AA9BFD-1074-1649-9BDC-72A953293B03}" dt="2023-04-13T09:48:46.767" v="1185" actId="1038"/>
          <ac:picMkLst>
            <pc:docMk/>
            <pc:sldMk cId="3309339023" sldId="306"/>
            <ac:picMk id="2" creationId="{4598DD45-8043-4E1F-1793-1177468C3506}"/>
          </ac:picMkLst>
        </pc:picChg>
        <pc:picChg chg="add del mod">
          <ac:chgData name="Hanna Swaczyna" userId="72584e96-7e2f-4837-ba77-3f0ace4d1a30" providerId="ADAL" clId="{E1AA9BFD-1074-1649-9BDC-72A953293B03}" dt="2023-04-13T07:19:22.771" v="923" actId="478"/>
          <ac:picMkLst>
            <pc:docMk/>
            <pc:sldMk cId="3309339023" sldId="306"/>
            <ac:picMk id="2" creationId="{F8F5F10A-3022-45D4-734C-4AEAC365A997}"/>
          </ac:picMkLst>
        </pc:picChg>
        <pc:picChg chg="add del mod">
          <ac:chgData name="Hanna Swaczyna" userId="72584e96-7e2f-4837-ba77-3f0ace4d1a30" providerId="ADAL" clId="{E1AA9BFD-1074-1649-9BDC-72A953293B03}" dt="2023-04-13T07:19:36.538" v="927" actId="21"/>
          <ac:picMkLst>
            <pc:docMk/>
            <pc:sldMk cId="3309339023" sldId="306"/>
            <ac:picMk id="3" creationId="{6F00F2E3-256A-4E97-F540-77858260ACE2}"/>
          </ac:picMkLst>
        </pc:picChg>
        <pc:picChg chg="add mod">
          <ac:chgData name="Hanna Swaczyna" userId="72584e96-7e2f-4837-ba77-3f0ace4d1a30" providerId="ADAL" clId="{E1AA9BFD-1074-1649-9BDC-72A953293B03}" dt="2023-04-13T09:48:31" v="1139" actId="14826"/>
          <ac:picMkLst>
            <pc:docMk/>
            <pc:sldMk cId="3309339023" sldId="306"/>
            <ac:picMk id="3" creationId="{D42D2E15-10A5-B888-51A2-B75C54DA0B49}"/>
          </ac:picMkLst>
        </pc:picChg>
        <pc:picChg chg="add del mod">
          <ac:chgData name="Hanna Swaczyna" userId="72584e96-7e2f-4837-ba77-3f0ace4d1a30" providerId="ADAL" clId="{E1AA9BFD-1074-1649-9BDC-72A953293B03}" dt="2023-04-13T09:47:00.977" v="1087" actId="478"/>
          <ac:picMkLst>
            <pc:docMk/>
            <pc:sldMk cId="3309339023" sldId="306"/>
            <ac:picMk id="4" creationId="{AEF9AFCE-BC8B-8BAA-D669-322B8D2FFC3B}"/>
          </ac:picMkLst>
        </pc:picChg>
      </pc:sldChg>
      <pc:sldChg chg="addSp delSp modSp mod">
        <pc:chgData name="Hanna Swaczyna" userId="72584e96-7e2f-4837-ba77-3f0ace4d1a30" providerId="ADAL" clId="{E1AA9BFD-1074-1649-9BDC-72A953293B03}" dt="2023-04-13T09:56:11.701" v="1330" actId="962"/>
        <pc:sldMkLst>
          <pc:docMk/>
          <pc:sldMk cId="2490815604" sldId="309"/>
        </pc:sldMkLst>
        <pc:spChg chg="add del mod">
          <ac:chgData name="Hanna Swaczyna" userId="72584e96-7e2f-4837-ba77-3f0ace4d1a30" providerId="ADAL" clId="{E1AA9BFD-1074-1649-9BDC-72A953293B03}" dt="2023-04-13T09:51:29.247" v="1214" actId="478"/>
          <ac:spMkLst>
            <pc:docMk/>
            <pc:sldMk cId="2490815604" sldId="309"/>
            <ac:spMk id="4" creationId="{C11A4818-22C7-A9D5-34A1-3D82283383D4}"/>
          </ac:spMkLst>
        </pc:spChg>
        <pc:grpChg chg="del">
          <ac:chgData name="Hanna Swaczyna" userId="72584e96-7e2f-4837-ba77-3f0ace4d1a30" providerId="ADAL" clId="{E1AA9BFD-1074-1649-9BDC-72A953293B03}" dt="2023-04-13T07:09:54.003" v="32" actId="478"/>
          <ac:grpSpMkLst>
            <pc:docMk/>
            <pc:sldMk cId="2490815604" sldId="309"/>
            <ac:grpSpMk id="2" creationId="{5BE2C4E3-41DB-1D63-FBED-C1D3E317FB23}"/>
          </ac:grpSpMkLst>
        </pc:grpChg>
        <pc:picChg chg="add mod">
          <ac:chgData name="Hanna Swaczyna" userId="72584e96-7e2f-4837-ba77-3f0ace4d1a30" providerId="ADAL" clId="{E1AA9BFD-1074-1649-9BDC-72A953293B03}" dt="2023-04-13T09:51:18.795" v="1213" actId="1076"/>
          <ac:picMkLst>
            <pc:docMk/>
            <pc:sldMk cId="2490815604" sldId="309"/>
            <ac:picMk id="2" creationId="{47FF29B0-003D-0DC1-B83D-2D06D82CD02B}"/>
          </ac:picMkLst>
        </pc:picChg>
        <pc:picChg chg="add mod">
          <ac:chgData name="Hanna Swaczyna" userId="72584e96-7e2f-4837-ba77-3f0ace4d1a30" providerId="ADAL" clId="{E1AA9BFD-1074-1649-9BDC-72A953293B03}" dt="2023-04-13T09:56:11.701" v="1330" actId="962"/>
          <ac:picMkLst>
            <pc:docMk/>
            <pc:sldMk cId="2490815604" sldId="309"/>
            <ac:picMk id="3" creationId="{674064AF-6968-5744-6540-314915CB102F}"/>
          </ac:picMkLst>
        </pc:picChg>
        <pc:picChg chg="add del mod">
          <ac:chgData name="Hanna Swaczyna" userId="72584e96-7e2f-4837-ba77-3f0ace4d1a30" providerId="ADAL" clId="{E1AA9BFD-1074-1649-9BDC-72A953293B03}" dt="2023-04-13T07:09:44.364" v="31"/>
          <ac:picMkLst>
            <pc:docMk/>
            <pc:sldMk cId="2490815604" sldId="309"/>
            <ac:picMk id="5" creationId="{1F4A0221-0D59-B986-509C-75BC67E0DA65}"/>
          </ac:picMkLst>
        </pc:picChg>
        <pc:picChg chg="add del mod">
          <ac:chgData name="Hanna Swaczyna" userId="72584e96-7e2f-4837-ba77-3f0ace4d1a30" providerId="ADAL" clId="{E1AA9BFD-1074-1649-9BDC-72A953293B03}" dt="2023-04-13T09:50:36.758" v="1205" actId="478"/>
          <ac:picMkLst>
            <pc:docMk/>
            <pc:sldMk cId="2490815604" sldId="309"/>
            <ac:picMk id="7" creationId="{E87BF063-C244-DDCA-B030-69DCA79A8C41}"/>
          </ac:picMkLst>
        </pc:picChg>
        <pc:picChg chg="add del mod">
          <ac:chgData name="Hanna Swaczyna" userId="72584e96-7e2f-4837-ba77-3f0ace4d1a30" providerId="ADAL" clId="{E1AA9BFD-1074-1649-9BDC-72A953293B03}" dt="2023-04-13T07:10:00.203" v="35"/>
          <ac:picMkLst>
            <pc:docMk/>
            <pc:sldMk cId="2490815604" sldId="309"/>
            <ac:picMk id="8" creationId="{7A0ED29F-5C25-C465-110B-9BEFCB3EAA36}"/>
          </ac:picMkLst>
        </pc:picChg>
        <pc:picChg chg="add del mod">
          <ac:chgData name="Hanna Swaczyna" userId="72584e96-7e2f-4837-ba77-3f0ace4d1a30" providerId="ADAL" clId="{E1AA9BFD-1074-1649-9BDC-72A953293B03}" dt="2023-04-13T07:11:07.886" v="97" actId="478"/>
          <ac:picMkLst>
            <pc:docMk/>
            <pc:sldMk cId="2490815604" sldId="309"/>
            <ac:picMk id="9" creationId="{B3191AAC-B740-5C61-9A52-8DEAF6CE93A2}"/>
          </ac:picMkLst>
        </pc:picChg>
      </pc:sldChg>
      <pc:sldChg chg="addSp delSp modSp mod">
        <pc:chgData name="Hanna Swaczyna" userId="72584e96-7e2f-4837-ba77-3f0ace4d1a30" providerId="ADAL" clId="{E1AA9BFD-1074-1649-9BDC-72A953293B03}" dt="2023-04-13T09:56:15.731" v="1332" actId="962"/>
        <pc:sldMkLst>
          <pc:docMk/>
          <pc:sldMk cId="357918188" sldId="311"/>
        </pc:sldMkLst>
        <pc:spChg chg="add del mod">
          <ac:chgData name="Hanna Swaczyna" userId="72584e96-7e2f-4837-ba77-3f0ace4d1a30" providerId="ADAL" clId="{E1AA9BFD-1074-1649-9BDC-72A953293B03}" dt="2023-04-13T09:52:01.350" v="1231" actId="478"/>
          <ac:spMkLst>
            <pc:docMk/>
            <pc:sldMk cId="357918188" sldId="311"/>
            <ac:spMk id="4" creationId="{1D7C3AFD-040B-6593-9EC3-437F0B5BFC00}"/>
          </ac:spMkLst>
        </pc:spChg>
        <pc:spChg chg="add del mod">
          <ac:chgData name="Hanna Swaczyna" userId="72584e96-7e2f-4837-ba77-3f0ace4d1a30" providerId="ADAL" clId="{E1AA9BFD-1074-1649-9BDC-72A953293B03}" dt="2023-04-13T07:10:58.195" v="95"/>
          <ac:spMkLst>
            <pc:docMk/>
            <pc:sldMk cId="357918188" sldId="311"/>
            <ac:spMk id="4" creationId="{F98D4195-4D80-7C4D-20F6-79BCDE5B278C}"/>
          </ac:spMkLst>
        </pc:spChg>
        <pc:grpChg chg="del">
          <ac:chgData name="Hanna Swaczyna" userId="72584e96-7e2f-4837-ba77-3f0ace4d1a30" providerId="ADAL" clId="{E1AA9BFD-1074-1649-9BDC-72A953293B03}" dt="2023-04-13T07:10:28.458" v="89" actId="478"/>
          <ac:grpSpMkLst>
            <pc:docMk/>
            <pc:sldMk cId="357918188" sldId="311"/>
            <ac:grpSpMk id="9" creationId="{FC98760F-53D2-7E4B-B5F5-38B03923F391}"/>
          </ac:grpSpMkLst>
        </pc:grpChg>
        <pc:picChg chg="add del mod">
          <ac:chgData name="Hanna Swaczyna" userId="72584e96-7e2f-4837-ba77-3f0ace4d1a30" providerId="ADAL" clId="{E1AA9BFD-1074-1649-9BDC-72A953293B03}" dt="2023-04-13T07:10:22.930" v="88"/>
          <ac:picMkLst>
            <pc:docMk/>
            <pc:sldMk cId="357918188" sldId="311"/>
            <ac:picMk id="2" creationId="{55D937FC-5520-B976-F545-84D0C380FD79}"/>
          </ac:picMkLst>
        </pc:picChg>
        <pc:picChg chg="add mod">
          <ac:chgData name="Hanna Swaczyna" userId="72584e96-7e2f-4837-ba77-3f0ace4d1a30" providerId="ADAL" clId="{E1AA9BFD-1074-1649-9BDC-72A953293B03}" dt="2023-04-13T09:51:56.779" v="1230" actId="1038"/>
          <ac:picMkLst>
            <pc:docMk/>
            <pc:sldMk cId="357918188" sldId="311"/>
            <ac:picMk id="2" creationId="{F536717D-A330-EB57-FEF5-858F93B8F08B}"/>
          </ac:picMkLst>
        </pc:picChg>
        <pc:picChg chg="add mod">
          <ac:chgData name="Hanna Swaczyna" userId="72584e96-7e2f-4837-ba77-3f0ace4d1a30" providerId="ADAL" clId="{E1AA9BFD-1074-1649-9BDC-72A953293B03}" dt="2023-04-13T09:56:15.731" v="1332" actId="962"/>
          <ac:picMkLst>
            <pc:docMk/>
            <pc:sldMk cId="357918188" sldId="311"/>
            <ac:picMk id="3" creationId="{23C45D91-0E85-48C6-B2CD-7D3F5182EE31}"/>
          </ac:picMkLst>
        </pc:picChg>
        <pc:picChg chg="add del mod">
          <ac:chgData name="Hanna Swaczyna" userId="72584e96-7e2f-4837-ba77-3f0ace4d1a30" providerId="ADAL" clId="{E1AA9BFD-1074-1649-9BDC-72A953293B03}" dt="2023-04-13T07:11:28.957" v="98" actId="478"/>
          <ac:picMkLst>
            <pc:docMk/>
            <pc:sldMk cId="357918188" sldId="311"/>
            <ac:picMk id="3" creationId="{6D30DA8D-6FC3-58CF-3B63-4FB8EEE64368}"/>
          </ac:picMkLst>
        </pc:picChg>
        <pc:picChg chg="add del mod">
          <ac:chgData name="Hanna Swaczyna" userId="72584e96-7e2f-4837-ba77-3f0ace4d1a30" providerId="ADAL" clId="{E1AA9BFD-1074-1649-9BDC-72A953293B03}" dt="2023-04-13T09:51:31.407" v="1215" actId="478"/>
          <ac:picMkLst>
            <pc:docMk/>
            <pc:sldMk cId="357918188" sldId="311"/>
            <ac:picMk id="5" creationId="{937785FD-24AE-F563-468D-10C4703BE104}"/>
          </ac:picMkLst>
        </pc:picChg>
      </pc:sldChg>
      <pc:sldChg chg="addSp delSp modSp mod">
        <pc:chgData name="Hanna Swaczyna" userId="72584e96-7e2f-4837-ba77-3f0ace4d1a30" providerId="ADAL" clId="{E1AA9BFD-1074-1649-9BDC-72A953293B03}" dt="2023-04-13T09:56:19.354" v="1335" actId="478"/>
        <pc:sldMkLst>
          <pc:docMk/>
          <pc:sldMk cId="2236132166" sldId="312"/>
        </pc:sldMkLst>
        <pc:spChg chg="add del mod">
          <ac:chgData name="Hanna Swaczyna" userId="72584e96-7e2f-4837-ba77-3f0ace4d1a30" providerId="ADAL" clId="{E1AA9BFD-1074-1649-9BDC-72A953293B03}" dt="2023-04-13T09:56:19.354" v="1335" actId="478"/>
          <ac:spMkLst>
            <pc:docMk/>
            <pc:sldMk cId="2236132166" sldId="312"/>
            <ac:spMk id="5" creationId="{2C6DB7A0-48A3-0589-0D3E-A3565A227410}"/>
          </ac:spMkLst>
        </pc:spChg>
        <pc:grpChg chg="del">
          <ac:chgData name="Hanna Swaczyna" userId="72584e96-7e2f-4837-ba77-3f0ace4d1a30" providerId="ADAL" clId="{E1AA9BFD-1074-1649-9BDC-72A953293B03}" dt="2023-04-13T07:12:18.267" v="150" actId="478"/>
          <ac:grpSpMkLst>
            <pc:docMk/>
            <pc:sldMk cId="2236132166" sldId="312"/>
            <ac:grpSpMk id="9" creationId="{FC98760F-53D2-7E4B-B5F5-38B03923F391}"/>
          </ac:grpSpMkLst>
        </pc:grpChg>
        <pc:picChg chg="add del mod">
          <ac:chgData name="Hanna Swaczyna" userId="72584e96-7e2f-4837-ba77-3f0ace4d1a30" providerId="ADAL" clId="{E1AA9BFD-1074-1649-9BDC-72A953293B03}" dt="2023-04-13T09:52:03.670" v="1232" actId="478"/>
          <ac:picMkLst>
            <pc:docMk/>
            <pc:sldMk cId="2236132166" sldId="312"/>
            <ac:picMk id="2" creationId="{7BD82E6E-3800-A4B9-C6D6-442DACD80577}"/>
          </ac:picMkLst>
        </pc:picChg>
        <pc:picChg chg="add mod">
          <ac:chgData name="Hanna Swaczyna" userId="72584e96-7e2f-4837-ba77-3f0ace4d1a30" providerId="ADAL" clId="{E1AA9BFD-1074-1649-9BDC-72A953293B03}" dt="2023-04-13T09:52:24.859" v="1239" actId="1076"/>
          <ac:picMkLst>
            <pc:docMk/>
            <pc:sldMk cId="2236132166" sldId="312"/>
            <ac:picMk id="3" creationId="{A825591D-7FA7-42EC-62E2-04271237CCB8}"/>
          </ac:picMkLst>
        </pc:picChg>
        <pc:picChg chg="add mod">
          <ac:chgData name="Hanna Swaczyna" userId="72584e96-7e2f-4837-ba77-3f0ace4d1a30" providerId="ADAL" clId="{E1AA9BFD-1074-1649-9BDC-72A953293B03}" dt="2023-04-13T09:56:17.870" v="1334" actId="962"/>
          <ac:picMkLst>
            <pc:docMk/>
            <pc:sldMk cId="2236132166" sldId="312"/>
            <ac:picMk id="4" creationId="{3D8FF186-4E9B-B739-0D47-5F7125276F64}"/>
          </ac:picMkLst>
        </pc:picChg>
      </pc:sldChg>
      <pc:sldChg chg="addSp delSp modSp mod">
        <pc:chgData name="Hanna Swaczyna" userId="72584e96-7e2f-4837-ba77-3f0ace4d1a30" providerId="ADAL" clId="{E1AA9BFD-1074-1649-9BDC-72A953293B03}" dt="2023-04-13T09:56:23.811" v="1338" actId="478"/>
        <pc:sldMkLst>
          <pc:docMk/>
          <pc:sldMk cId="2312505686" sldId="313"/>
        </pc:sldMkLst>
        <pc:spChg chg="add del mod">
          <ac:chgData name="Hanna Swaczyna" userId="72584e96-7e2f-4837-ba77-3f0ace4d1a30" providerId="ADAL" clId="{E1AA9BFD-1074-1649-9BDC-72A953293B03}" dt="2023-04-13T09:56:23.811" v="1338" actId="478"/>
          <ac:spMkLst>
            <pc:docMk/>
            <pc:sldMk cId="2312505686" sldId="313"/>
            <ac:spMk id="5" creationId="{ECFF11FC-D800-7D73-39D0-7987A25E061E}"/>
          </ac:spMkLst>
        </pc:spChg>
        <pc:grpChg chg="del">
          <ac:chgData name="Hanna Swaczyna" userId="72584e96-7e2f-4837-ba77-3f0ace4d1a30" providerId="ADAL" clId="{E1AA9BFD-1074-1649-9BDC-72A953293B03}" dt="2023-04-13T07:12:38.941" v="194" actId="478"/>
          <ac:grpSpMkLst>
            <pc:docMk/>
            <pc:sldMk cId="2312505686" sldId="313"/>
            <ac:grpSpMk id="9" creationId="{FC98760F-53D2-7E4B-B5F5-38B03923F391}"/>
          </ac:grpSpMkLst>
        </pc:grpChg>
        <pc:picChg chg="add del mod">
          <ac:chgData name="Hanna Swaczyna" userId="72584e96-7e2f-4837-ba77-3f0ace4d1a30" providerId="ADAL" clId="{E1AA9BFD-1074-1649-9BDC-72A953293B03}" dt="2023-04-13T09:52:28.935" v="1240" actId="478"/>
          <ac:picMkLst>
            <pc:docMk/>
            <pc:sldMk cId="2312505686" sldId="313"/>
            <ac:picMk id="2" creationId="{5109E731-1023-379A-6243-43AA53A38D7D}"/>
          </ac:picMkLst>
        </pc:picChg>
        <pc:picChg chg="add mod">
          <ac:chgData name="Hanna Swaczyna" userId="72584e96-7e2f-4837-ba77-3f0ace4d1a30" providerId="ADAL" clId="{E1AA9BFD-1074-1649-9BDC-72A953293B03}" dt="2023-04-13T09:52:47.561" v="1245" actId="1076"/>
          <ac:picMkLst>
            <pc:docMk/>
            <pc:sldMk cId="2312505686" sldId="313"/>
            <ac:picMk id="3" creationId="{E6A4600D-4A7A-EB12-C58D-95EDEDE57BF3}"/>
          </ac:picMkLst>
        </pc:picChg>
        <pc:picChg chg="add mod">
          <ac:chgData name="Hanna Swaczyna" userId="72584e96-7e2f-4837-ba77-3f0ace4d1a30" providerId="ADAL" clId="{E1AA9BFD-1074-1649-9BDC-72A953293B03}" dt="2023-04-13T09:56:22.171" v="1337" actId="962"/>
          <ac:picMkLst>
            <pc:docMk/>
            <pc:sldMk cId="2312505686" sldId="313"/>
            <ac:picMk id="4" creationId="{DEDE5E5A-3778-AFE8-DFC7-52BEC9DE5141}"/>
          </ac:picMkLst>
        </pc:picChg>
      </pc:sldChg>
      <pc:sldChg chg="addSp delSp modSp mod">
        <pc:chgData name="Hanna Swaczyna" userId="72584e96-7e2f-4837-ba77-3f0ace4d1a30" providerId="ADAL" clId="{E1AA9BFD-1074-1649-9BDC-72A953293B03}" dt="2023-04-13T09:56:29.200" v="1341" actId="962"/>
        <pc:sldMkLst>
          <pc:docMk/>
          <pc:sldMk cId="2021797570" sldId="314"/>
        </pc:sldMkLst>
        <pc:spChg chg="add del mod">
          <ac:chgData name="Hanna Swaczyna" userId="72584e96-7e2f-4837-ba77-3f0ace4d1a30" providerId="ADAL" clId="{E1AA9BFD-1074-1649-9BDC-72A953293B03}" dt="2023-04-13T09:56:27.502" v="1339" actId="478"/>
          <ac:spMkLst>
            <pc:docMk/>
            <pc:sldMk cId="2021797570" sldId="314"/>
            <ac:spMk id="5" creationId="{BE86BA16-9205-575A-960E-F32F794F5CFA}"/>
          </ac:spMkLst>
        </pc:spChg>
        <pc:grpChg chg="del">
          <ac:chgData name="Hanna Swaczyna" userId="72584e96-7e2f-4837-ba77-3f0ace4d1a30" providerId="ADAL" clId="{E1AA9BFD-1074-1649-9BDC-72A953293B03}" dt="2023-04-13T07:13:05.538" v="243" actId="478"/>
          <ac:grpSpMkLst>
            <pc:docMk/>
            <pc:sldMk cId="2021797570" sldId="314"/>
            <ac:grpSpMk id="9" creationId="{FC98760F-53D2-7E4B-B5F5-38B03923F391}"/>
          </ac:grpSpMkLst>
        </pc:grpChg>
        <pc:picChg chg="add del mod">
          <ac:chgData name="Hanna Swaczyna" userId="72584e96-7e2f-4837-ba77-3f0ace4d1a30" providerId="ADAL" clId="{E1AA9BFD-1074-1649-9BDC-72A953293B03}" dt="2023-04-13T09:52:53.845" v="1246" actId="478"/>
          <ac:picMkLst>
            <pc:docMk/>
            <pc:sldMk cId="2021797570" sldId="314"/>
            <ac:picMk id="2" creationId="{31C01E6D-FF9B-7F7F-46D0-3753C448527B}"/>
          </ac:picMkLst>
        </pc:picChg>
        <pc:picChg chg="add mod">
          <ac:chgData name="Hanna Swaczyna" userId="72584e96-7e2f-4837-ba77-3f0ace4d1a30" providerId="ADAL" clId="{E1AA9BFD-1074-1649-9BDC-72A953293B03}" dt="2023-04-13T09:53:10.454" v="1252" actId="1076"/>
          <ac:picMkLst>
            <pc:docMk/>
            <pc:sldMk cId="2021797570" sldId="314"/>
            <ac:picMk id="3" creationId="{671F9714-95DD-8E00-AE3E-FCB78356F5E9}"/>
          </ac:picMkLst>
        </pc:picChg>
        <pc:picChg chg="add mod">
          <ac:chgData name="Hanna Swaczyna" userId="72584e96-7e2f-4837-ba77-3f0ace4d1a30" providerId="ADAL" clId="{E1AA9BFD-1074-1649-9BDC-72A953293B03}" dt="2023-04-13T09:56:29.200" v="1341" actId="962"/>
          <ac:picMkLst>
            <pc:docMk/>
            <pc:sldMk cId="2021797570" sldId="314"/>
            <ac:picMk id="4" creationId="{944646F9-4A8F-2988-216D-C2E5558E7DDC}"/>
          </ac:picMkLst>
        </pc:picChg>
      </pc:sldChg>
      <pc:sldChg chg="addSp delSp modSp mod">
        <pc:chgData name="Hanna Swaczyna" userId="72584e96-7e2f-4837-ba77-3f0ace4d1a30" providerId="ADAL" clId="{E1AA9BFD-1074-1649-9BDC-72A953293B03}" dt="2023-04-13T09:56:32.651" v="1344" actId="478"/>
        <pc:sldMkLst>
          <pc:docMk/>
          <pc:sldMk cId="3041767473" sldId="315"/>
        </pc:sldMkLst>
        <pc:spChg chg="add del mod">
          <ac:chgData name="Hanna Swaczyna" userId="72584e96-7e2f-4837-ba77-3f0ace4d1a30" providerId="ADAL" clId="{E1AA9BFD-1074-1649-9BDC-72A953293B03}" dt="2023-04-13T09:56:32.651" v="1344" actId="478"/>
          <ac:spMkLst>
            <pc:docMk/>
            <pc:sldMk cId="3041767473" sldId="315"/>
            <ac:spMk id="6" creationId="{1AC9C24A-88C6-B8CA-65D0-FAD86C4D73D3}"/>
          </ac:spMkLst>
        </pc:spChg>
        <pc:grpChg chg="del">
          <ac:chgData name="Hanna Swaczyna" userId="72584e96-7e2f-4837-ba77-3f0ace4d1a30" providerId="ADAL" clId="{E1AA9BFD-1074-1649-9BDC-72A953293B03}" dt="2023-04-13T07:13:43.533" v="289" actId="478"/>
          <ac:grpSpMkLst>
            <pc:docMk/>
            <pc:sldMk cId="3041767473" sldId="315"/>
            <ac:grpSpMk id="9" creationId="{FC98760F-53D2-7E4B-B5F5-38B03923F391}"/>
          </ac:grpSpMkLst>
        </pc:grpChg>
        <pc:picChg chg="add del mod">
          <ac:chgData name="Hanna Swaczyna" userId="72584e96-7e2f-4837-ba77-3f0ace4d1a30" providerId="ADAL" clId="{E1AA9BFD-1074-1649-9BDC-72A953293B03}" dt="2023-04-13T09:53:14.793" v="1253" actId="478"/>
          <ac:picMkLst>
            <pc:docMk/>
            <pc:sldMk cId="3041767473" sldId="315"/>
            <ac:picMk id="2" creationId="{FE5B2807-E27B-D809-8723-0C963160650B}"/>
          </ac:picMkLst>
        </pc:picChg>
        <pc:picChg chg="add mod">
          <ac:chgData name="Hanna Swaczyna" userId="72584e96-7e2f-4837-ba77-3f0ace4d1a30" providerId="ADAL" clId="{E1AA9BFD-1074-1649-9BDC-72A953293B03}" dt="2023-04-13T09:53:40.908" v="1258" actId="1076"/>
          <ac:picMkLst>
            <pc:docMk/>
            <pc:sldMk cId="3041767473" sldId="315"/>
            <ac:picMk id="4" creationId="{C876F51A-CB9E-02B4-2531-DF4D74AFC1C5}"/>
          </ac:picMkLst>
        </pc:picChg>
        <pc:picChg chg="add mod">
          <ac:chgData name="Hanna Swaczyna" userId="72584e96-7e2f-4837-ba77-3f0ace4d1a30" providerId="ADAL" clId="{E1AA9BFD-1074-1649-9BDC-72A953293B03}" dt="2023-04-13T09:56:31.619" v="1343" actId="962"/>
          <ac:picMkLst>
            <pc:docMk/>
            <pc:sldMk cId="3041767473" sldId="315"/>
            <ac:picMk id="5" creationId="{9417A000-A059-6A10-F450-1CC45BAA32EC}"/>
          </ac:picMkLst>
        </pc:picChg>
      </pc:sldChg>
      <pc:sldChg chg="addSp delSp modSp mod">
        <pc:chgData name="Hanna Swaczyna" userId="72584e96-7e2f-4837-ba77-3f0ace4d1a30" providerId="ADAL" clId="{E1AA9BFD-1074-1649-9BDC-72A953293B03}" dt="2023-04-13T09:56:36.671" v="1347" actId="962"/>
        <pc:sldMkLst>
          <pc:docMk/>
          <pc:sldMk cId="902694188" sldId="316"/>
        </pc:sldMkLst>
        <pc:spChg chg="add del mod">
          <ac:chgData name="Hanna Swaczyna" userId="72584e96-7e2f-4837-ba77-3f0ace4d1a30" providerId="ADAL" clId="{E1AA9BFD-1074-1649-9BDC-72A953293B03}" dt="2023-04-13T09:56:35.035" v="1345" actId="478"/>
          <ac:spMkLst>
            <pc:docMk/>
            <pc:sldMk cId="902694188" sldId="316"/>
            <ac:spMk id="6" creationId="{9FAA386E-3EC4-6875-D7BB-D1A9F3E17BF8}"/>
          </ac:spMkLst>
        </pc:spChg>
        <pc:grpChg chg="del">
          <ac:chgData name="Hanna Swaczyna" userId="72584e96-7e2f-4837-ba77-3f0ace4d1a30" providerId="ADAL" clId="{E1AA9BFD-1074-1649-9BDC-72A953293B03}" dt="2023-04-13T07:14:16.148" v="337" actId="478"/>
          <ac:grpSpMkLst>
            <pc:docMk/>
            <pc:sldMk cId="902694188" sldId="316"/>
            <ac:grpSpMk id="9" creationId="{FC98760F-53D2-7E4B-B5F5-38B03923F391}"/>
          </ac:grpSpMkLst>
        </pc:grpChg>
        <pc:picChg chg="add del mod">
          <ac:chgData name="Hanna Swaczyna" userId="72584e96-7e2f-4837-ba77-3f0ace4d1a30" providerId="ADAL" clId="{E1AA9BFD-1074-1649-9BDC-72A953293B03}" dt="2023-04-13T09:53:44.020" v="1259" actId="478"/>
          <ac:picMkLst>
            <pc:docMk/>
            <pc:sldMk cId="902694188" sldId="316"/>
            <ac:picMk id="2" creationId="{AED4B975-2796-B4AB-CC3C-1A933602E4C0}"/>
          </ac:picMkLst>
        </pc:picChg>
        <pc:picChg chg="add mod">
          <ac:chgData name="Hanna Swaczyna" userId="72584e96-7e2f-4837-ba77-3f0ace4d1a30" providerId="ADAL" clId="{E1AA9BFD-1074-1649-9BDC-72A953293B03}" dt="2023-04-13T09:53:59.517" v="1263" actId="1076"/>
          <ac:picMkLst>
            <pc:docMk/>
            <pc:sldMk cId="902694188" sldId="316"/>
            <ac:picMk id="4" creationId="{7FF729C8-B85D-CB48-DDBB-2D7C8C9EB5BB}"/>
          </ac:picMkLst>
        </pc:picChg>
        <pc:picChg chg="add mod">
          <ac:chgData name="Hanna Swaczyna" userId="72584e96-7e2f-4837-ba77-3f0ace4d1a30" providerId="ADAL" clId="{E1AA9BFD-1074-1649-9BDC-72A953293B03}" dt="2023-04-13T09:56:36.671" v="1347" actId="962"/>
          <ac:picMkLst>
            <pc:docMk/>
            <pc:sldMk cId="902694188" sldId="316"/>
            <ac:picMk id="5" creationId="{A38DA224-83FD-C034-F559-A8F225A22F1F}"/>
          </ac:picMkLst>
        </pc:picChg>
      </pc:sldChg>
      <pc:sldChg chg="addSp delSp modSp mod">
        <pc:chgData name="Hanna Swaczyna" userId="72584e96-7e2f-4837-ba77-3f0ace4d1a30" providerId="ADAL" clId="{E1AA9BFD-1074-1649-9BDC-72A953293B03}" dt="2023-04-13T09:56:46.337" v="1350" actId="478"/>
        <pc:sldMkLst>
          <pc:docMk/>
          <pc:sldMk cId="3311278576" sldId="317"/>
        </pc:sldMkLst>
        <pc:spChg chg="add del mod">
          <ac:chgData name="Hanna Swaczyna" userId="72584e96-7e2f-4837-ba77-3f0ace4d1a30" providerId="ADAL" clId="{E1AA9BFD-1074-1649-9BDC-72A953293B03}" dt="2023-04-13T09:56:46.337" v="1350" actId="478"/>
          <ac:spMkLst>
            <pc:docMk/>
            <pc:sldMk cId="3311278576" sldId="317"/>
            <ac:spMk id="6" creationId="{1BA83345-F790-8AF8-6416-5B88D2090FAD}"/>
          </ac:spMkLst>
        </pc:spChg>
        <pc:grpChg chg="del">
          <ac:chgData name="Hanna Swaczyna" userId="72584e96-7e2f-4837-ba77-3f0ace4d1a30" providerId="ADAL" clId="{E1AA9BFD-1074-1649-9BDC-72A953293B03}" dt="2023-04-13T07:14:43.006" v="389" actId="478"/>
          <ac:grpSpMkLst>
            <pc:docMk/>
            <pc:sldMk cId="3311278576" sldId="317"/>
            <ac:grpSpMk id="9" creationId="{FC98760F-53D2-7E4B-B5F5-38B03923F391}"/>
          </ac:grpSpMkLst>
        </pc:grpChg>
        <pc:picChg chg="add del mod">
          <ac:chgData name="Hanna Swaczyna" userId="72584e96-7e2f-4837-ba77-3f0ace4d1a30" providerId="ADAL" clId="{E1AA9BFD-1074-1649-9BDC-72A953293B03}" dt="2023-04-13T09:54:02.515" v="1264" actId="478"/>
          <ac:picMkLst>
            <pc:docMk/>
            <pc:sldMk cId="3311278576" sldId="317"/>
            <ac:picMk id="2" creationId="{FDB08942-2135-8A96-AD91-06FAAB5F0FC9}"/>
          </ac:picMkLst>
        </pc:picChg>
        <pc:picChg chg="add mod">
          <ac:chgData name="Hanna Swaczyna" userId="72584e96-7e2f-4837-ba77-3f0ace4d1a30" providerId="ADAL" clId="{E1AA9BFD-1074-1649-9BDC-72A953293B03}" dt="2023-04-13T09:54:13.724" v="1268" actId="1076"/>
          <ac:picMkLst>
            <pc:docMk/>
            <pc:sldMk cId="3311278576" sldId="317"/>
            <ac:picMk id="4" creationId="{9772D53F-7B22-F4BF-292F-1A718F4F09FF}"/>
          </ac:picMkLst>
        </pc:picChg>
        <pc:picChg chg="add mod">
          <ac:chgData name="Hanna Swaczyna" userId="72584e96-7e2f-4837-ba77-3f0ace4d1a30" providerId="ADAL" clId="{E1AA9BFD-1074-1649-9BDC-72A953293B03}" dt="2023-04-13T09:56:45.076" v="1349" actId="962"/>
          <ac:picMkLst>
            <pc:docMk/>
            <pc:sldMk cId="3311278576" sldId="317"/>
            <ac:picMk id="5" creationId="{E581AE0D-DE18-40C3-9ED9-C2A41ACB3799}"/>
          </ac:picMkLst>
        </pc:picChg>
      </pc:sldChg>
      <pc:sldChg chg="addSp delSp modSp mod">
        <pc:chgData name="Hanna Swaczyna" userId="72584e96-7e2f-4837-ba77-3f0ace4d1a30" providerId="ADAL" clId="{E1AA9BFD-1074-1649-9BDC-72A953293B03}" dt="2023-04-13T09:56:50.022" v="1353" actId="478"/>
        <pc:sldMkLst>
          <pc:docMk/>
          <pc:sldMk cId="4093608899" sldId="318"/>
        </pc:sldMkLst>
        <pc:spChg chg="add del mod">
          <ac:chgData name="Hanna Swaczyna" userId="72584e96-7e2f-4837-ba77-3f0ace4d1a30" providerId="ADAL" clId="{E1AA9BFD-1074-1649-9BDC-72A953293B03}" dt="2023-04-13T09:56:50.022" v="1353" actId="478"/>
          <ac:spMkLst>
            <pc:docMk/>
            <pc:sldMk cId="4093608899" sldId="318"/>
            <ac:spMk id="5" creationId="{ACA1DAD5-3300-9D64-80C9-2AC4C290FBFE}"/>
          </ac:spMkLst>
        </pc:spChg>
        <pc:grpChg chg="del">
          <ac:chgData name="Hanna Swaczyna" userId="72584e96-7e2f-4837-ba77-3f0ace4d1a30" providerId="ADAL" clId="{E1AA9BFD-1074-1649-9BDC-72A953293B03}" dt="2023-04-13T07:15:06.945" v="438" actId="478"/>
          <ac:grpSpMkLst>
            <pc:docMk/>
            <pc:sldMk cId="4093608899" sldId="318"/>
            <ac:grpSpMk id="9" creationId="{FC98760F-53D2-7E4B-B5F5-38B03923F391}"/>
          </ac:grpSpMkLst>
        </pc:grpChg>
        <pc:picChg chg="add del mod">
          <ac:chgData name="Hanna Swaczyna" userId="72584e96-7e2f-4837-ba77-3f0ace4d1a30" providerId="ADAL" clId="{E1AA9BFD-1074-1649-9BDC-72A953293B03}" dt="2023-04-13T09:54:21.393" v="1269" actId="478"/>
          <ac:picMkLst>
            <pc:docMk/>
            <pc:sldMk cId="4093608899" sldId="318"/>
            <ac:picMk id="2" creationId="{09874AD3-63D3-F044-EFCC-10826F8FFD7D}"/>
          </ac:picMkLst>
        </pc:picChg>
        <pc:picChg chg="add mod">
          <ac:chgData name="Hanna Swaczyna" userId="72584e96-7e2f-4837-ba77-3f0ace4d1a30" providerId="ADAL" clId="{E1AA9BFD-1074-1649-9BDC-72A953293B03}" dt="2023-04-13T09:54:39.161" v="1274" actId="1076"/>
          <ac:picMkLst>
            <pc:docMk/>
            <pc:sldMk cId="4093608899" sldId="318"/>
            <ac:picMk id="3" creationId="{466D3D05-1AC6-6358-823B-8DFB5D95F1A6}"/>
          </ac:picMkLst>
        </pc:picChg>
        <pc:picChg chg="add mod">
          <ac:chgData name="Hanna Swaczyna" userId="72584e96-7e2f-4837-ba77-3f0ace4d1a30" providerId="ADAL" clId="{E1AA9BFD-1074-1649-9BDC-72A953293B03}" dt="2023-04-13T09:56:48.866" v="1352" actId="962"/>
          <ac:picMkLst>
            <pc:docMk/>
            <pc:sldMk cId="4093608899" sldId="318"/>
            <ac:picMk id="4" creationId="{136353A9-3015-DAB4-22F7-E784788E0C41}"/>
          </ac:picMkLst>
        </pc:picChg>
      </pc:sldChg>
      <pc:sldChg chg="addSp delSp modSp mod">
        <pc:chgData name="Hanna Swaczyna" userId="72584e96-7e2f-4837-ba77-3f0ace4d1a30" providerId="ADAL" clId="{E1AA9BFD-1074-1649-9BDC-72A953293B03}" dt="2023-04-13T09:56:54.466" v="1356" actId="962"/>
        <pc:sldMkLst>
          <pc:docMk/>
          <pc:sldMk cId="77459048" sldId="319"/>
        </pc:sldMkLst>
        <pc:spChg chg="add del mod">
          <ac:chgData name="Hanna Swaczyna" userId="72584e96-7e2f-4837-ba77-3f0ace4d1a30" providerId="ADAL" clId="{E1AA9BFD-1074-1649-9BDC-72A953293B03}" dt="2023-04-13T09:56:52.907" v="1354" actId="478"/>
          <ac:spMkLst>
            <pc:docMk/>
            <pc:sldMk cId="77459048" sldId="319"/>
            <ac:spMk id="6" creationId="{1B9C0B38-D767-FA41-1BA4-ABF92C79A5F0}"/>
          </ac:spMkLst>
        </pc:spChg>
        <pc:grpChg chg="del">
          <ac:chgData name="Hanna Swaczyna" userId="72584e96-7e2f-4837-ba77-3f0ace4d1a30" providerId="ADAL" clId="{E1AA9BFD-1074-1649-9BDC-72A953293B03}" dt="2023-04-13T07:15:36.242" v="497" actId="478"/>
          <ac:grpSpMkLst>
            <pc:docMk/>
            <pc:sldMk cId="77459048" sldId="319"/>
            <ac:grpSpMk id="9" creationId="{FC98760F-53D2-7E4B-B5F5-38B03923F391}"/>
          </ac:grpSpMkLst>
        </pc:grpChg>
        <pc:picChg chg="add del mod">
          <ac:chgData name="Hanna Swaczyna" userId="72584e96-7e2f-4837-ba77-3f0ace4d1a30" providerId="ADAL" clId="{E1AA9BFD-1074-1649-9BDC-72A953293B03}" dt="2023-04-13T09:54:43.187" v="1275" actId="478"/>
          <ac:picMkLst>
            <pc:docMk/>
            <pc:sldMk cId="77459048" sldId="319"/>
            <ac:picMk id="2" creationId="{8610D1B3-BCFB-C0EC-A7A3-E206F6237312}"/>
          </ac:picMkLst>
        </pc:picChg>
        <pc:picChg chg="add mod">
          <ac:chgData name="Hanna Swaczyna" userId="72584e96-7e2f-4837-ba77-3f0ace4d1a30" providerId="ADAL" clId="{E1AA9BFD-1074-1649-9BDC-72A953293B03}" dt="2023-04-13T09:55:00.626" v="1285" actId="1037"/>
          <ac:picMkLst>
            <pc:docMk/>
            <pc:sldMk cId="77459048" sldId="319"/>
            <ac:picMk id="4" creationId="{0F93CCC2-0D23-0EDA-EC64-46BBC9507353}"/>
          </ac:picMkLst>
        </pc:picChg>
        <pc:picChg chg="add mod">
          <ac:chgData name="Hanna Swaczyna" userId="72584e96-7e2f-4837-ba77-3f0ace4d1a30" providerId="ADAL" clId="{E1AA9BFD-1074-1649-9BDC-72A953293B03}" dt="2023-04-13T09:56:54.466" v="1356" actId="962"/>
          <ac:picMkLst>
            <pc:docMk/>
            <pc:sldMk cId="77459048" sldId="319"/>
            <ac:picMk id="5" creationId="{27F7DE39-8422-3F2C-C994-A51EBE04C1DE}"/>
          </ac:picMkLst>
        </pc:picChg>
      </pc:sldChg>
      <pc:sldChg chg="addSp delSp modSp mod">
        <pc:chgData name="Hanna Swaczyna" userId="72584e96-7e2f-4837-ba77-3f0ace4d1a30" providerId="ADAL" clId="{E1AA9BFD-1074-1649-9BDC-72A953293B03}" dt="2023-04-13T09:57:01.528" v="1359" actId="478"/>
        <pc:sldMkLst>
          <pc:docMk/>
          <pc:sldMk cId="2567964685" sldId="320"/>
        </pc:sldMkLst>
        <pc:spChg chg="add del mod">
          <ac:chgData name="Hanna Swaczyna" userId="72584e96-7e2f-4837-ba77-3f0ace4d1a30" providerId="ADAL" clId="{E1AA9BFD-1074-1649-9BDC-72A953293B03}" dt="2023-04-13T09:57:01.528" v="1359" actId="478"/>
          <ac:spMkLst>
            <pc:docMk/>
            <pc:sldMk cId="2567964685" sldId="320"/>
            <ac:spMk id="4" creationId="{9D2C3F4B-3EFA-FCFF-BCCD-62CE9DC48558}"/>
          </ac:spMkLst>
        </pc:spChg>
        <pc:grpChg chg="del">
          <ac:chgData name="Hanna Swaczyna" userId="72584e96-7e2f-4837-ba77-3f0ace4d1a30" providerId="ADAL" clId="{E1AA9BFD-1074-1649-9BDC-72A953293B03}" dt="2023-04-13T09:55:06.143" v="1286" actId="478"/>
          <ac:grpSpMkLst>
            <pc:docMk/>
            <pc:sldMk cId="2567964685" sldId="320"/>
            <ac:grpSpMk id="9" creationId="{FC98760F-53D2-7E4B-B5F5-38B03923F391}"/>
          </ac:grpSpMkLst>
        </pc:grpChg>
        <pc:picChg chg="add mod">
          <ac:chgData name="Hanna Swaczyna" userId="72584e96-7e2f-4837-ba77-3f0ace4d1a30" providerId="ADAL" clId="{E1AA9BFD-1074-1649-9BDC-72A953293B03}" dt="2023-04-13T09:55:26.547" v="1296" actId="1076"/>
          <ac:picMkLst>
            <pc:docMk/>
            <pc:sldMk cId="2567964685" sldId="320"/>
            <ac:picMk id="2" creationId="{7990CC5F-9EDE-5D5B-FEC1-DF91A71DC1D9}"/>
          </ac:picMkLst>
        </pc:picChg>
        <pc:picChg chg="add mod">
          <ac:chgData name="Hanna Swaczyna" userId="72584e96-7e2f-4837-ba77-3f0ace4d1a30" providerId="ADAL" clId="{E1AA9BFD-1074-1649-9BDC-72A953293B03}" dt="2023-04-13T09:56:58.361" v="1358" actId="962"/>
          <ac:picMkLst>
            <pc:docMk/>
            <pc:sldMk cId="2567964685" sldId="320"/>
            <ac:picMk id="3" creationId="{42131E62-42B0-C685-90B8-D14789A98B3F}"/>
          </ac:picMkLst>
        </pc:picChg>
      </pc:sldChg>
      <pc:sldChg chg="addSp delSp modSp mod">
        <pc:chgData name="Hanna Swaczyna" userId="72584e96-7e2f-4837-ba77-3f0ace4d1a30" providerId="ADAL" clId="{E1AA9BFD-1074-1649-9BDC-72A953293B03}" dt="2023-04-13T09:57:07.280" v="1362" actId="478"/>
        <pc:sldMkLst>
          <pc:docMk/>
          <pc:sldMk cId="940017171" sldId="321"/>
        </pc:sldMkLst>
        <pc:spChg chg="add del mod">
          <ac:chgData name="Hanna Swaczyna" userId="72584e96-7e2f-4837-ba77-3f0ace4d1a30" providerId="ADAL" clId="{E1AA9BFD-1074-1649-9BDC-72A953293B03}" dt="2023-04-13T09:57:07.280" v="1362" actId="478"/>
          <ac:spMkLst>
            <pc:docMk/>
            <pc:sldMk cId="940017171" sldId="321"/>
            <ac:spMk id="5" creationId="{19321305-3029-B238-3555-202F759FDC2C}"/>
          </ac:spMkLst>
        </pc:spChg>
        <pc:grpChg chg="del">
          <ac:chgData name="Hanna Swaczyna" userId="72584e96-7e2f-4837-ba77-3f0ace4d1a30" providerId="ADAL" clId="{E1AA9BFD-1074-1649-9BDC-72A953293B03}" dt="2023-04-13T07:16:06.200" v="544" actId="478"/>
          <ac:grpSpMkLst>
            <pc:docMk/>
            <pc:sldMk cId="940017171" sldId="321"/>
            <ac:grpSpMk id="9" creationId="{FC98760F-53D2-7E4B-B5F5-38B03923F391}"/>
          </ac:grpSpMkLst>
        </pc:grpChg>
        <pc:picChg chg="add del mod">
          <ac:chgData name="Hanna Swaczyna" userId="72584e96-7e2f-4837-ba77-3f0ace4d1a30" providerId="ADAL" clId="{E1AA9BFD-1074-1649-9BDC-72A953293B03}" dt="2023-04-13T09:55:30.477" v="1297" actId="478"/>
          <ac:picMkLst>
            <pc:docMk/>
            <pc:sldMk cId="940017171" sldId="321"/>
            <ac:picMk id="2" creationId="{08CA4D26-A037-17A9-09A0-3B93D173C3C4}"/>
          </ac:picMkLst>
        </pc:picChg>
        <pc:picChg chg="add mod">
          <ac:chgData name="Hanna Swaczyna" userId="72584e96-7e2f-4837-ba77-3f0ace4d1a30" providerId="ADAL" clId="{E1AA9BFD-1074-1649-9BDC-72A953293B03}" dt="2023-04-13T09:55:30.647" v="1298"/>
          <ac:picMkLst>
            <pc:docMk/>
            <pc:sldMk cId="940017171" sldId="321"/>
            <ac:picMk id="3" creationId="{39655170-73F7-DAC0-866E-2588248E6457}"/>
          </ac:picMkLst>
        </pc:picChg>
        <pc:picChg chg="add mod">
          <ac:chgData name="Hanna Swaczyna" userId="72584e96-7e2f-4837-ba77-3f0ace4d1a30" providerId="ADAL" clId="{E1AA9BFD-1074-1649-9BDC-72A953293B03}" dt="2023-04-13T09:57:05.331" v="1361" actId="962"/>
          <ac:picMkLst>
            <pc:docMk/>
            <pc:sldMk cId="940017171" sldId="321"/>
            <ac:picMk id="4" creationId="{C3556177-B5D1-8818-6973-8F07407A3B09}"/>
          </ac:picMkLst>
        </pc:picChg>
      </pc:sldChg>
      <pc:sldChg chg="addSp delSp modSp mod">
        <pc:chgData name="Hanna Swaczyna" userId="72584e96-7e2f-4837-ba77-3f0ace4d1a30" providerId="ADAL" clId="{E1AA9BFD-1074-1649-9BDC-72A953293B03}" dt="2023-04-13T09:57:14.350" v="1375" actId="478"/>
        <pc:sldMkLst>
          <pc:docMk/>
          <pc:sldMk cId="3082966838" sldId="322"/>
        </pc:sldMkLst>
        <pc:spChg chg="add del mod">
          <ac:chgData name="Hanna Swaczyna" userId="72584e96-7e2f-4837-ba77-3f0ace4d1a30" providerId="ADAL" clId="{E1AA9BFD-1074-1649-9BDC-72A953293B03}" dt="2023-04-13T09:57:14.350" v="1375" actId="478"/>
          <ac:spMkLst>
            <pc:docMk/>
            <pc:sldMk cId="3082966838" sldId="322"/>
            <ac:spMk id="5" creationId="{BE837536-7D83-8E26-1D82-A56B595351F6}"/>
          </ac:spMkLst>
        </pc:spChg>
        <pc:grpChg chg="del">
          <ac:chgData name="Hanna Swaczyna" userId="72584e96-7e2f-4837-ba77-3f0ace4d1a30" providerId="ADAL" clId="{E1AA9BFD-1074-1649-9BDC-72A953293B03}" dt="2023-04-13T07:16:27.106" v="589" actId="478"/>
          <ac:grpSpMkLst>
            <pc:docMk/>
            <pc:sldMk cId="3082966838" sldId="322"/>
            <ac:grpSpMk id="9" creationId="{FC98760F-53D2-7E4B-B5F5-38B03923F391}"/>
          </ac:grpSpMkLst>
        </pc:grpChg>
        <pc:picChg chg="add del mod">
          <ac:chgData name="Hanna Swaczyna" userId="72584e96-7e2f-4837-ba77-3f0ace4d1a30" providerId="ADAL" clId="{E1AA9BFD-1074-1649-9BDC-72A953293B03}" dt="2023-04-13T09:55:47.360" v="1300" actId="478"/>
          <ac:picMkLst>
            <pc:docMk/>
            <pc:sldMk cId="3082966838" sldId="322"/>
            <ac:picMk id="2" creationId="{3701F0D1-E8CF-294A-C13C-E80BCC244750}"/>
          </ac:picMkLst>
        </pc:picChg>
        <pc:picChg chg="add mod">
          <ac:chgData name="Hanna Swaczyna" userId="72584e96-7e2f-4837-ba77-3f0ace4d1a30" providerId="ADAL" clId="{E1AA9BFD-1074-1649-9BDC-72A953293B03}" dt="2023-04-13T09:56:04.165" v="1304" actId="1076"/>
          <ac:picMkLst>
            <pc:docMk/>
            <pc:sldMk cId="3082966838" sldId="322"/>
            <ac:picMk id="3" creationId="{C99AD51E-50D7-162A-E4FA-BF5161AA198F}"/>
          </ac:picMkLst>
        </pc:picChg>
        <pc:picChg chg="add mod">
          <ac:chgData name="Hanna Swaczyna" userId="72584e96-7e2f-4837-ba77-3f0ace4d1a30" providerId="ADAL" clId="{E1AA9BFD-1074-1649-9BDC-72A953293B03}" dt="2023-04-13T09:57:12.451" v="1374" actId="962"/>
          <ac:picMkLst>
            <pc:docMk/>
            <pc:sldMk cId="3082966838" sldId="322"/>
            <ac:picMk id="4" creationId="{BF9DD8C7-7D4D-027F-D3D7-C61F9400C6E0}"/>
          </ac:picMkLst>
        </pc:picChg>
      </pc:sldChg>
      <pc:sldChg chg="addSp delSp modSp add mod">
        <pc:chgData name="Hanna Swaczyna" userId="72584e96-7e2f-4837-ba77-3f0ace4d1a30" providerId="ADAL" clId="{E1AA9BFD-1074-1649-9BDC-72A953293B03}" dt="2023-04-13T09:47:24.028" v="1101"/>
        <pc:sldMkLst>
          <pc:docMk/>
          <pc:sldMk cId="482594247" sldId="325"/>
        </pc:sldMkLst>
        <pc:spChg chg="mod">
          <ac:chgData name="Hanna Swaczyna" userId="72584e96-7e2f-4837-ba77-3f0ace4d1a30" providerId="ADAL" clId="{E1AA9BFD-1074-1649-9BDC-72A953293B03}" dt="2023-04-13T07:18:26.700" v="890" actId="20577"/>
          <ac:spMkLst>
            <pc:docMk/>
            <pc:sldMk cId="482594247" sldId="325"/>
            <ac:spMk id="6" creationId="{5D2FE3BF-0A96-A442-84BD-C11FA24A5EB7}"/>
          </ac:spMkLst>
        </pc:spChg>
        <pc:spChg chg="mod">
          <ac:chgData name="Hanna Swaczyna" userId="72584e96-7e2f-4837-ba77-3f0ace4d1a30" providerId="ADAL" clId="{E1AA9BFD-1074-1649-9BDC-72A953293B03}" dt="2023-04-13T07:18:43.283" v="922" actId="20577"/>
          <ac:spMkLst>
            <pc:docMk/>
            <pc:sldMk cId="482594247" sldId="325"/>
            <ac:spMk id="16" creationId="{26D43580-09B8-4B44-A92C-13928E800A3A}"/>
          </ac:spMkLst>
        </pc:spChg>
        <pc:picChg chg="del">
          <ac:chgData name="Hanna Swaczyna" userId="72584e96-7e2f-4837-ba77-3f0ace4d1a30" providerId="ADAL" clId="{E1AA9BFD-1074-1649-9BDC-72A953293B03}" dt="2023-04-13T07:17:20.484" v="633" actId="478"/>
          <ac:picMkLst>
            <pc:docMk/>
            <pc:sldMk cId="482594247" sldId="325"/>
            <ac:picMk id="2" creationId="{079C9041-23D2-9EA3-CD79-45D6C5562126}"/>
          </ac:picMkLst>
        </pc:picChg>
        <pc:picChg chg="add del mod">
          <ac:chgData name="Hanna Swaczyna" userId="72584e96-7e2f-4837-ba77-3f0ace4d1a30" providerId="ADAL" clId="{E1AA9BFD-1074-1649-9BDC-72A953293B03}" dt="2023-04-13T09:47:23.768" v="1100" actId="478"/>
          <ac:picMkLst>
            <pc:docMk/>
            <pc:sldMk cId="482594247" sldId="325"/>
            <ac:picMk id="2" creationId="{51F2FCF8-24EE-E001-BBBD-C67F9C2862EA}"/>
          </ac:picMkLst>
        </pc:picChg>
        <pc:picChg chg="add del mod">
          <ac:chgData name="Hanna Swaczyna" userId="72584e96-7e2f-4837-ba77-3f0ace4d1a30" providerId="ADAL" clId="{E1AA9BFD-1074-1649-9BDC-72A953293B03}" dt="2023-04-13T09:47:22.489" v="1099" actId="478"/>
          <ac:picMkLst>
            <pc:docMk/>
            <pc:sldMk cId="482594247" sldId="325"/>
            <ac:picMk id="3" creationId="{9469D837-3018-4185-D954-E8739257FCC6}"/>
          </ac:picMkLst>
        </pc:picChg>
        <pc:picChg chg="add del mod">
          <ac:chgData name="Hanna Swaczyna" userId="72584e96-7e2f-4837-ba77-3f0ace4d1a30" providerId="ADAL" clId="{E1AA9BFD-1074-1649-9BDC-72A953293B03}" dt="2023-04-13T09:47:20.957" v="1098" actId="478"/>
          <ac:picMkLst>
            <pc:docMk/>
            <pc:sldMk cId="482594247" sldId="325"/>
            <ac:picMk id="4" creationId="{5D956867-02A4-6313-DB9D-BADD9A90BF44}"/>
          </ac:picMkLst>
        </pc:picChg>
        <pc:picChg chg="add mod">
          <ac:chgData name="Hanna Swaczyna" userId="72584e96-7e2f-4837-ba77-3f0ace4d1a30" providerId="ADAL" clId="{E1AA9BFD-1074-1649-9BDC-72A953293B03}" dt="2023-04-13T09:47:24.028" v="1101"/>
          <ac:picMkLst>
            <pc:docMk/>
            <pc:sldMk cId="482594247" sldId="325"/>
            <ac:picMk id="5" creationId="{44F8C536-B049-8BBC-7136-C7E14DFED5F8}"/>
          </ac:picMkLst>
        </pc:picChg>
        <pc:picChg chg="add mod">
          <ac:chgData name="Hanna Swaczyna" userId="72584e96-7e2f-4837-ba77-3f0ace4d1a30" providerId="ADAL" clId="{E1AA9BFD-1074-1649-9BDC-72A953293B03}" dt="2023-04-13T09:47:24.028" v="1101"/>
          <ac:picMkLst>
            <pc:docMk/>
            <pc:sldMk cId="482594247" sldId="325"/>
            <ac:picMk id="7" creationId="{AC30928C-CE05-CFAD-8158-36E4700B024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2FEC6B0-FA7E-FD4C-BC87-C363A90CD1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82C79-4270-1B4F-8A13-5C555F8364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BDB50-548C-2444-B2E2-9E28E12C2770}" type="datetimeFigureOut">
              <a:rPr lang="en-PL" smtClean="0"/>
              <a:t>01/14/2025</a:t>
            </a:fld>
            <a:endParaRPr lang="en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0E2037-C956-1246-B2F1-38FB89BFAF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8F9B88-DB87-F747-9A60-D6399C82E8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5B99A-7353-F342-88F7-30A2BD05DA7A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175760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7B85F-9945-8B44-B1B2-326D1FA3CD37}" type="datetimeFigureOut">
              <a:rPr lang="pl-PL" smtClean="0"/>
              <a:t>2025-01-14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346C3-8720-A049-BF1E-463F75DB54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5113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7048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34D00-271B-DCCC-D212-3536FD7BD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5DED78-7D00-609E-9A8E-A9002E3C41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2D4887-585D-E059-C783-F98333A6DB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3386C-B92A-8F35-EF2B-9A3707937E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7017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68D39-C83F-85AD-677D-EBDBE7C41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A4B2EF-4B1B-112A-3EFD-BD8F3B6466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026F80-4F73-F6E4-80CD-B1C79D811A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277CB-DCCC-F675-B2B4-529E94AA55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813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B39F4-5CCF-4779-B98A-838976288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91A989-F1F7-09CB-DD7C-E45679E88E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BB7920-AF0F-1DC8-455B-FA8C9D7649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333D8-ED18-5E1C-B58B-1FDF889FD3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0836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7C567-7DDB-FE5E-EAAF-E34E15105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E847BB-BB81-BAEA-4D70-9D4E4E142D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A90EE1-A42B-4DE6-7983-659D6724F2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082EE-A975-8C71-8B30-2F336EF0A1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5342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DCCF9-AB55-F81F-D779-41D59128E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396120-0A46-61F6-1087-7D9D081021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7AAAFD-F215-6E3C-4328-C0ED146769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F4C4A-3AB3-0514-C25B-C8655F3BF1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5650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CACF8-6EF4-11EC-2C99-DF6A09575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2F2145-5378-C218-774D-101085AFA8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CCF2B5-FA51-440D-6201-691B4D188F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6D6B7-126C-AE7A-4C66-C7A7A0F93A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0853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045C5-BDBC-8402-27F0-E48520B28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CDC132-A94A-463C-5F2D-BBD1255919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1980B5-6F72-A422-0A30-4FE6C65E1B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F1666-8496-E28B-2E72-F552A2B108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73449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045E1-A5FE-5E02-42B0-5FCD2A3BA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F544A3-714C-139C-BE8C-F08A77862B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FEB310-3DBA-1CAD-81D3-CB6FFCC3EE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E0EDD-930D-D53F-960E-B2D2C9F3CE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738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3EB0E-8D83-8A77-3A96-CBBD23F6E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D5F37F-B6B0-0DF5-657E-660E572E32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19F272-62D5-056A-4F83-B44BFF1AB8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02374-7DEA-BD59-0172-5D4964C9F3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08452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D75AF-75CB-7000-8635-C48970345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1C23CF-BE12-E99F-1AFC-5C71E530E1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21E32B-38AF-88C5-97B7-0076E4424A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E81DB-1DE3-63D3-461C-D4DE0375B0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0085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B462C-B8E3-1B11-CD95-A08829E1B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699F15-92CA-ACB9-F9D9-AE8504EEF9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1454AE-07A1-0FF3-206E-33F0435759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4C3EF-13FA-C9DD-1D02-980635A57E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0965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29A7A-25FD-C403-1F77-A4CCD7BD8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491E2F-CEAC-4EBA-2AB1-C6636B8BFC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A2ACA8-1B4C-14A6-2CE5-BAF865C2C4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47678-AF46-0D37-8453-4C349E74DE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31928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3814B-BE50-E7CB-34E1-510535E5E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D395D8-BB24-37D6-706E-07FCE2B405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B68CC8-6CE0-E9C2-441F-801EE3FCB5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B2986-03A2-51C0-26A9-2127F54126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80062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DE26C-6132-BFAD-F847-1E40A0789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7E44B4-EBFE-2B4C-AA4D-1BBD4794C0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0FD9E2-442F-EBDA-405D-7449B71F4D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2697F-80DF-66CF-F3B8-1404F034AC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39715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ED17A-19B3-FD22-BF54-5397875B6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C0FB16-5483-5A90-C9FC-4C25E9754F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71D647-B651-7A38-A958-3A3D3C7321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7B3D7-950D-3E7F-19D1-655B0A76AF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88521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17502-91AD-FA70-6CF9-87472FD06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E7D14B-3320-AB45-A065-8DA892B0B0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18A0A6-BE19-15EF-B104-CF054E7F45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F0BB8-9783-6E0F-3B44-0931B9E220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09141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4763B-3ED5-D4C8-02E1-A3D8F3F96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D35355-D861-86D6-AE4E-BC9662417D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648611-9D96-C77A-E4D5-322632CC6D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CC6F2-5A6D-9447-191B-2A10A269CD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11503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97E0C-7E63-DDC9-D601-10929F667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905CB9-8A6E-2FA4-12B0-8B305C3C30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D6ADCD-966B-04F5-57D0-65B861C45F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37B39-74A7-97C5-7694-A1AB5B9B4F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13288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157DD-438A-4FA6-999E-92F0AC170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75DD70-32A5-5F36-D054-0CBBB78B8D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2587B5-F7E0-05FE-27A2-FBCD7BB177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C0046-712E-F2C1-A49A-C4E99667D6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74926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71D63-C994-7415-C272-6DA94E40F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273EA6-7E55-C912-8007-5E1BA8C1F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289BF7-7138-917A-BA81-2692BF1679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85850-CB63-8649-9ACC-A830D525C6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87504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CCA4E-3972-E66D-EC62-5608E55A7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5DB738-7563-9793-339D-302BE4925E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C0625F-A92B-D0B2-4D8C-758776D58A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D6D62-AD91-AA27-2709-A827F914E4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99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7C463-DA2C-940D-D2FE-EA08B4892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8118B7-8AE6-A2D9-1513-292CED7508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FAA3D3-329A-7F7C-3538-7A5EF07EDC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F367E4-66B7-68F4-74A7-D157A154B7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19073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30235-85B9-EF07-4B7D-13B0B0AAF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574330-AF63-5575-5759-AE3955FACC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CE0350-EAB8-94CE-03BA-62982EB438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83C25-75F7-0B20-1DA2-54BBEDBDA0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9805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62D5B-D9D2-7CFD-00A5-0ADA94501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DCC649-3778-34D2-21BE-25465C48C2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3C6135-DA95-8CB2-23F9-0FAB9A6CFC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ADA7C-9364-5C5E-4663-A5CE3457C0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5933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79F5F-7F5F-2019-925E-33370C52C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96831A-75DC-EF7A-CB6D-FE1CE919C0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02433F-DDD4-EA92-CECE-65C29A952C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B329E-73C4-9869-3668-0F7A061D4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7403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E06CB-92B9-D4AF-8A8F-B4963C0F8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1C248B-E445-F1F7-9D76-8B8290CDF1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84A574-A1D3-9641-7872-0B24427A69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15BC4-8FCB-92DD-DB04-17A55DC8F7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7168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4E1A3-EAE8-82F4-88F6-A9590E1C3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52D868-409C-E796-ADD4-F93CCE8E57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36BC1A-B3FB-1F80-A4F0-3F7AD6FE15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F9CE5-3F5C-4110-DAAD-EAC789C9A8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9147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AD125-D2E1-F42E-A8BE-594AEC416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4F91BF-2DFC-9D4C-661C-A40AE76C8D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1129A6-8A45-E538-1B8E-6FE605191F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0891B-F24C-2D7F-7203-21617B9A5E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5900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14C9B-9CC0-F71D-A0D0-6A19A91A1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0AE2F2-FCEB-6F5D-82AC-8BC2FE54F5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5B1D52-E820-358A-DC73-79229B467C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DCFF38-0129-AD12-7DE6-74F972F420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3331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023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66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image" Target="../media/image1.png"/><Relationship Id="rId9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3.jpeg"/><Relationship Id="rId4" Type="http://schemas.openxmlformats.org/officeDocument/2006/relationships/hyperlink" Target="https://www.uni.lodz.pl/fileadmin/user_upload/Za%C5%82%C4%85cznik_nr_3_do_Regulaminu_Stawki-dot-koszt%C3%B3w-utrzymania-zakwaterowania-podr%C3%B3%C5%BCy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3.jpeg"/><Relationship Id="rId4" Type="http://schemas.openxmlformats.org/officeDocument/2006/relationships/hyperlink" Target="https://www.uni.lodz.pl/fileadmin/user_upload/Za%C5%82%C4%85cznik_nr_2_do_Regulaminu_O%C5%9Bwiadczenie_o_woli_udzia%C5%82u_w_Projekcie_dla_os%C3%B3b_przyje%C5%BCd%C5%BCaj%C4%85cych_na_U%C5%81.docx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1.wav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s://uniwersytetlodzki.sharepoint.com/:x:/s/9800-PROMNAWA20242025/Eeh-spI1L7VOmc4m1gXVGpYBmp6MpDmNwP-ieNRTwOwuSg?e=Ixuhkl" TargetMode="External"/><Relationship Id="rId4" Type="http://schemas.openxmlformats.org/officeDocument/2006/relationships/hyperlink" Target="https://uniwersytetlodzki.sharepoint.com/:b:/s/9800-PROMNAWA20242025/EYxk_4ATg1hOgmh7YxhpnDsBUx20fxqBFXkYC9vhV9ZAEg?e=nc1jo5" TargetMode="External"/><Relationship Id="rId9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3.jpeg"/><Relationship Id="rId4" Type="http://schemas.openxmlformats.org/officeDocument/2006/relationships/hyperlink" Target="https://www.uni.lodz.pl/fileadmin/user_upload/Za%C5%82%C4%85cznik_nr_6_do_Regulaminu_Przewodnik_zak%C5%82adania_konta_i_sk%C5%82adania_formularza_FERS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audio1.wav"/><Relationship Id="rId7" Type="http://schemas.openxmlformats.org/officeDocument/2006/relationships/hyperlink" Target="https://www.uni.lodz.pl/fileadmin/user_upload/Za%C5%82%C4%85cznik_nr_12_do_Regulaminu_Rozliczenie_finansowe_wyjazdu.xlsx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ni.lodz.pl/fileadmin/user_upload/Za%C5%82%C4%85cznik_nr_11_do_Regulaminu_Wz%C3%B3r_certyfikatu.docx" TargetMode="External"/><Relationship Id="rId11" Type="http://schemas.openxmlformats.org/officeDocument/2006/relationships/audio" Target="../media/audio1.wav"/><Relationship Id="rId5" Type="http://schemas.openxmlformats.org/officeDocument/2006/relationships/hyperlink" Target="https://www.uni.lodz.pl/fileadmin/user_upload/Za%C5%82%C4%85cznik_nr_10_do_Regulaminu_Dokument_walidacyjny.docx" TargetMode="External"/><Relationship Id="rId10" Type="http://schemas.openxmlformats.org/officeDocument/2006/relationships/image" Target="../media/image1.png"/><Relationship Id="rId4" Type="http://schemas.openxmlformats.org/officeDocument/2006/relationships/hyperlink" Target="https://www.uni.lodz.pl/fileadmin/user_upload/Za%C5%82%C4%85cznik_nr_9_do_Regulaminu_Raport_merytoryczny.docx" TargetMode="External"/><Relationship Id="rId9" Type="http://schemas.openxmlformats.org/officeDocument/2006/relationships/image" Target="../media/image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3.jpeg"/><Relationship Id="rId4" Type="http://schemas.openxmlformats.org/officeDocument/2006/relationships/hyperlink" Target="mailto:prom@uni.lodz.p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3.jpeg"/><Relationship Id="rId4" Type="http://schemas.openxmlformats.org/officeDocument/2006/relationships/hyperlink" Target="https://nawa.gov.pl/nawa/projekty-fer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">
            <a:extLst>
              <a:ext uri="{FF2B5EF4-FFF2-40B4-BE49-F238E27FC236}">
                <a16:creationId xmlns:a16="http://schemas.microsoft.com/office/drawing/2014/main" id="{5D2FE3BF-0A96-A442-84BD-C11FA24A5EB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55625" y="1925034"/>
            <a:ext cx="8680750" cy="214642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PROM na UŁ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krótkookresowa wymiana akademicka</a:t>
            </a:r>
            <a:b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Obraz 7" descr="pozioma belka przedstawiająca kolorowe logotypy Funduszy Europejskich dla Rozwoju Społecznego, Rzeczpospolitej Polski, Unii Europejskiej oraz Narodowej Agencji Wymiany Akademickiej.">
            <a:extLst>
              <a:ext uri="{FF2B5EF4-FFF2-40B4-BE49-F238E27FC236}">
                <a16:creationId xmlns:a16="http://schemas.microsoft.com/office/drawing/2014/main" id="{2EE3A1EC-FEFD-047F-95CA-86FA5989D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  <p:pic>
        <p:nvPicPr>
          <p:cNvPr id="7" name="Picture 6" descr="Logo UŁ">
            <a:extLst>
              <a:ext uri="{FF2B5EF4-FFF2-40B4-BE49-F238E27FC236}">
                <a16:creationId xmlns:a16="http://schemas.microsoft.com/office/drawing/2014/main" id="{AB9E42B1-7A0C-006D-4553-0A33DE3767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5" name="Picture 4" descr="Logo UNIC">
            <a:extLst>
              <a:ext uri="{FF2B5EF4-FFF2-40B4-BE49-F238E27FC236}">
                <a16:creationId xmlns:a16="http://schemas.microsoft.com/office/drawing/2014/main" id="{C95DC986-749E-FADE-F265-3A998D966B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9" name="click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84DB7-B15D-62A8-7F71-723B2EA35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kryty tytuł slajdu">
            <a:extLst>
              <a:ext uri="{FF2B5EF4-FFF2-40B4-BE49-F238E27FC236}">
                <a16:creationId xmlns:a16="http://schemas.microsoft.com/office/drawing/2014/main" id="{7DAD06E1-2055-2195-98BD-BB999AFBA5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3888" y="1473403"/>
            <a:ext cx="10515600" cy="652978"/>
          </a:xfrm>
          <a:prstGeom prst="rect">
            <a:avLst/>
          </a:prstGeom>
        </p:spPr>
        <p:txBody>
          <a:bodyPr anchor="b"/>
          <a:lstStyle/>
          <a:p>
            <a:r>
              <a:rPr lang="pl-PL" sz="2800" dirty="0"/>
              <a:t>Podróż i zakwaterowanie – informacje ogólne</a:t>
            </a:r>
          </a:p>
        </p:txBody>
      </p:sp>
      <p:sp>
        <p:nvSpPr>
          <p:cNvPr id="6" name="tekst">
            <a:extLst>
              <a:ext uri="{FF2B5EF4-FFF2-40B4-BE49-F238E27FC236}">
                <a16:creationId xmlns:a16="http://schemas.microsoft.com/office/drawing/2014/main" id="{83B7FF36-123B-CFA0-58BE-E7102C848EC6}"/>
              </a:ext>
            </a:extLst>
          </p:cNvPr>
          <p:cNvSpPr txBox="1"/>
          <p:nvPr/>
        </p:nvSpPr>
        <p:spPr>
          <a:xfrm>
            <a:off x="623888" y="2506316"/>
            <a:ext cx="8680750" cy="8506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400" b="1" dirty="0"/>
              <a:t>Koszty rozliczane są ryczałtowo w zależności od kraju, w którym odbędzie się mobilność.</a:t>
            </a:r>
          </a:p>
          <a:p>
            <a:pPr>
              <a:lnSpc>
                <a:spcPct val="120000"/>
              </a:lnSpc>
            </a:pPr>
            <a:endParaRPr lang="pl-PL" sz="1400" b="1" dirty="0"/>
          </a:p>
          <a:p>
            <a:pPr>
              <a:lnSpc>
                <a:spcPct val="120000"/>
              </a:lnSpc>
            </a:pPr>
            <a:r>
              <a:rPr lang="pl-PL" sz="1400" b="1" dirty="0"/>
              <a:t>Tabela z kosztami ryczałtu podana jest w </a:t>
            </a:r>
            <a:r>
              <a:rPr lang="pl-PL" sz="1400" b="1" dirty="0">
                <a:solidFill>
                  <a:srgbClr val="E5231B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załączniku nr 3</a:t>
            </a:r>
            <a:r>
              <a:rPr lang="pl-PL" sz="1400" b="1" dirty="0">
                <a:solidFill>
                  <a:srgbClr val="E5231B"/>
                </a:solidFill>
              </a:rPr>
              <a:t> </a:t>
            </a:r>
            <a:r>
              <a:rPr lang="pl-PL" sz="1400" b="1" dirty="0"/>
              <a:t>do Regulaminu.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B85965-E388-4D7E-4E6C-1E900C734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E4F2CC-E1A2-2D7D-DCBC-5A2AB2E94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DAF8F7D-BA2B-FF23-3DD7-D832EB590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8" name="click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457D0-6439-C51E-6189-72391EEE0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kryty tytuł slajdu">
            <a:extLst>
              <a:ext uri="{FF2B5EF4-FFF2-40B4-BE49-F238E27FC236}">
                <a16:creationId xmlns:a16="http://schemas.microsoft.com/office/drawing/2014/main" id="{17FC6860-DA88-ED23-52B9-26B5DCB43A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3888" y="1363162"/>
            <a:ext cx="10515600" cy="652978"/>
          </a:xfrm>
          <a:prstGeom prst="rect">
            <a:avLst/>
          </a:prstGeom>
        </p:spPr>
        <p:txBody>
          <a:bodyPr anchor="b"/>
          <a:lstStyle/>
          <a:p>
            <a:r>
              <a:rPr lang="pl-PL" sz="2800" dirty="0"/>
              <a:t>Podróż i zakwaterowanie</a:t>
            </a:r>
          </a:p>
        </p:txBody>
      </p:sp>
      <p:sp>
        <p:nvSpPr>
          <p:cNvPr id="6" name="tekst">
            <a:extLst>
              <a:ext uri="{FF2B5EF4-FFF2-40B4-BE49-F238E27FC236}">
                <a16:creationId xmlns:a16="http://schemas.microsoft.com/office/drawing/2014/main" id="{691DF484-A53C-DB24-283B-1D71B801CE88}"/>
              </a:ext>
            </a:extLst>
          </p:cNvPr>
          <p:cNvSpPr txBox="1"/>
          <p:nvPr/>
        </p:nvSpPr>
        <p:spPr>
          <a:xfrm>
            <a:off x="623888" y="2285834"/>
            <a:ext cx="8680750" cy="24018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400" dirty="0"/>
              <a:t>Mobilności (wraz z uwzględnieniem 2 dni na podróż) mogą trwać:</a:t>
            </a:r>
          </a:p>
          <a:p>
            <a:pPr>
              <a:lnSpc>
                <a:spcPct val="120000"/>
              </a:lnSpc>
            </a:pPr>
            <a:endParaRPr lang="pl-PL" sz="14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30 dni (28 dni real. zadań </a:t>
            </a:r>
            <a:r>
              <a:rPr lang="pl-PL" sz="1400" dirty="0" err="1"/>
              <a:t>mobilnościowych</a:t>
            </a:r>
            <a:r>
              <a:rPr lang="pl-PL" sz="1400" dirty="0"/>
              <a:t> + 2 dni podróży)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15 dni (13 dni real zadań </a:t>
            </a:r>
            <a:r>
              <a:rPr lang="pl-PL" sz="1400" dirty="0" err="1"/>
              <a:t>mobilnościowych</a:t>
            </a:r>
            <a:r>
              <a:rPr lang="pl-PL" sz="1400" dirty="0"/>
              <a:t> + 2 dni podróży)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10 dni (8 dni </a:t>
            </a:r>
            <a:r>
              <a:rPr lang="pl-PL" sz="1400" dirty="0" err="1"/>
              <a:t>mobilnościowych</a:t>
            </a:r>
            <a:r>
              <a:rPr lang="pl-PL" sz="1400" dirty="0"/>
              <a:t> + 2 dni podróży)</a:t>
            </a:r>
          </a:p>
          <a:p>
            <a:pPr>
              <a:lnSpc>
                <a:spcPct val="120000"/>
              </a:lnSpc>
            </a:pPr>
            <a:endParaRPr lang="pl-PL" sz="1400" dirty="0"/>
          </a:p>
          <a:p>
            <a:pPr>
              <a:lnSpc>
                <a:spcPct val="120000"/>
              </a:lnSpc>
            </a:pPr>
            <a:endParaRPr lang="pl-PL" sz="1400" dirty="0"/>
          </a:p>
          <a:p>
            <a:pPr>
              <a:lnSpc>
                <a:spcPct val="120000"/>
              </a:lnSpc>
            </a:pPr>
            <a:r>
              <a:rPr lang="pl-PL" sz="1400" dirty="0"/>
              <a:t>Wnioskodawca określa we wniosku o dofinansowanie termin wyjazdu i przyjazdu, podając łączną liczbę dni mobilności (</a:t>
            </a:r>
            <a:r>
              <a:rPr lang="pl-PL" sz="1400" b="1" dirty="0">
                <a:solidFill>
                  <a:srgbClr val="FF0000"/>
                </a:solidFill>
              </a:rPr>
              <a:t>w tym 2 dni na podróż</a:t>
            </a:r>
            <a:r>
              <a:rPr lang="pl-PL" sz="1400" dirty="0"/>
              <a:t>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757F43-6E72-C22D-52C9-28371219D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BA9ECD-06F8-E2CE-D1A3-84F27B75D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E4BBFBB-BB05-6C0D-2711-390592D74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0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369DA-CA69-0979-16C5-CD9D41400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kryty tytuł slajdu">
            <a:extLst>
              <a:ext uri="{FF2B5EF4-FFF2-40B4-BE49-F238E27FC236}">
                <a16:creationId xmlns:a16="http://schemas.microsoft.com/office/drawing/2014/main" id="{1964716F-CBDE-24D1-22C9-997BB84D56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3888" y="1536700"/>
            <a:ext cx="10515600" cy="652978"/>
          </a:xfrm>
          <a:prstGeom prst="rect">
            <a:avLst/>
          </a:prstGeom>
        </p:spPr>
        <p:txBody>
          <a:bodyPr anchor="b"/>
          <a:lstStyle/>
          <a:p>
            <a:r>
              <a:rPr lang="pl-PL" sz="2800" dirty="0"/>
              <a:t>Koszty rzeczywiste</a:t>
            </a:r>
          </a:p>
        </p:txBody>
      </p:sp>
      <p:sp>
        <p:nvSpPr>
          <p:cNvPr id="6" name="tekst">
            <a:extLst>
              <a:ext uri="{FF2B5EF4-FFF2-40B4-BE49-F238E27FC236}">
                <a16:creationId xmlns:a16="http://schemas.microsoft.com/office/drawing/2014/main" id="{F76B6F6A-3DE3-0EBF-A99A-FB12A7842CAD}"/>
              </a:ext>
            </a:extLst>
          </p:cNvPr>
          <p:cNvSpPr txBox="1"/>
          <p:nvPr/>
        </p:nvSpPr>
        <p:spPr>
          <a:xfrm>
            <a:off x="623888" y="2506316"/>
            <a:ext cx="8680750" cy="13677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Opłaty konferencyjne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Opłaty za szkolenia/kursy/wizyty studyjne</a:t>
            </a:r>
          </a:p>
          <a:p>
            <a:pPr>
              <a:lnSpc>
                <a:spcPct val="120000"/>
              </a:lnSpc>
            </a:pPr>
            <a:endParaRPr lang="pl-PL" sz="1400" dirty="0"/>
          </a:p>
          <a:p>
            <a:pPr>
              <a:lnSpc>
                <a:spcPct val="120000"/>
              </a:lnSpc>
            </a:pPr>
            <a:r>
              <a:rPr lang="pl-PL" sz="1400" dirty="0"/>
              <a:t>Dofinansowanie przyznane uczestnikowi będzie wypłacane na wskazane przez niego konto bankowe w terminie ustalonym indywidualnie w umowie zawartej pomiędzy UŁ a uczestnikiem Projektu.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8508D6-CB3B-17BC-51EB-FDB878D0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6FC333-D0A6-AED6-B617-A3D96CD08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564CC33-5AE2-C480-E9FD-46A990756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2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0832F-0BFF-19DB-CC6D-3D8BDEF2B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870CFB-D0F2-C3F5-D429-6B7E21C4A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EEDD16-4018-5AF8-7BC6-0963EF3C5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DD977AC-3D90-7F6A-9AC5-FBC6DFBA1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0403000-0F36-C842-F8D2-8B329D259F8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12189" y="2040690"/>
            <a:ext cx="8367622" cy="14465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Wymogi w zależności od grupy docelowej</a:t>
            </a:r>
          </a:p>
        </p:txBody>
      </p:sp>
    </p:spTree>
    <p:extLst>
      <p:ext uri="{BB962C8B-B14F-4D97-AF65-F5344CB8AC3E}">
        <p14:creationId xmlns:p14="http://schemas.microsoft.com/office/powerpoint/2010/main" val="131707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243F7-D8B4-6701-09E6-EBD37A315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kryty tytuł slajdu">
            <a:extLst>
              <a:ext uri="{FF2B5EF4-FFF2-40B4-BE49-F238E27FC236}">
                <a16:creationId xmlns:a16="http://schemas.microsoft.com/office/drawing/2014/main" id="{2C7118CC-40FE-5E44-F17E-149C4773BD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6977" y="1409683"/>
            <a:ext cx="10515600" cy="652978"/>
          </a:xfrm>
          <a:prstGeom prst="rect">
            <a:avLst/>
          </a:prstGeom>
        </p:spPr>
        <p:txBody>
          <a:bodyPr anchor="b"/>
          <a:lstStyle/>
          <a:p>
            <a:r>
              <a:rPr lang="pl-PL" sz="2800" dirty="0"/>
              <a:t>Doktoranci i pracownicy z UŁ</a:t>
            </a:r>
          </a:p>
        </p:txBody>
      </p:sp>
      <p:sp>
        <p:nvSpPr>
          <p:cNvPr id="6" name="tekst">
            <a:extLst>
              <a:ext uri="{FF2B5EF4-FFF2-40B4-BE49-F238E27FC236}">
                <a16:creationId xmlns:a16="http://schemas.microsoft.com/office/drawing/2014/main" id="{D1F4C146-1C80-7EC8-04F1-FAF476841576}"/>
              </a:ext>
            </a:extLst>
          </p:cNvPr>
          <p:cNvSpPr txBox="1"/>
          <p:nvPr/>
        </p:nvSpPr>
        <p:spPr>
          <a:xfrm>
            <a:off x="416977" y="2598455"/>
            <a:ext cx="8680750" cy="16262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400" dirty="0"/>
              <a:t>Wymagania: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załączona do wniosku </a:t>
            </a:r>
            <a:r>
              <a:rPr lang="pl-PL" sz="1400" b="1" dirty="0"/>
              <a:t>zgoda z zagranicznej jednostki </a:t>
            </a:r>
            <a:r>
              <a:rPr lang="pl-PL" sz="1400" dirty="0"/>
              <a:t>(np. list, wiadomość mailowa, zaświadczenie) na realizację wskazanej we wniosku aktywności;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Doktoranci nie mogą mieć zawieszonego kształcenia i korzystać z przerwy w kształceniu.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Doktoranci nie mogą otrzymywać finansowania w innych projektach NAWA wspierających umiędzynarodowienie.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Pracownicy muszą być zatrudnieni na UŁ w oparciu o aktualną umowę o pracę lub cywilnoprawną.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3E3996-65B5-075C-58CB-9DD9D9114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40D80E-5A37-B9D8-41E3-7FE17F366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71C325F-E371-30D8-39D8-7E4F65601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6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54C10-7D9C-1EEE-ACD8-7642AED27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kryty tytuł slajdu">
            <a:extLst>
              <a:ext uri="{FF2B5EF4-FFF2-40B4-BE49-F238E27FC236}">
                <a16:creationId xmlns:a16="http://schemas.microsoft.com/office/drawing/2014/main" id="{22E05769-8347-9BDE-15F7-32EB0B639D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35908" y="1443690"/>
            <a:ext cx="10515600" cy="652978"/>
          </a:xfrm>
          <a:prstGeom prst="rect">
            <a:avLst/>
          </a:prstGeom>
        </p:spPr>
        <p:txBody>
          <a:bodyPr anchor="b"/>
          <a:lstStyle/>
          <a:p>
            <a:r>
              <a:rPr lang="pl-PL" sz="2800" dirty="0"/>
              <a:t>Doktoranci i pracownicy z zagranicy</a:t>
            </a:r>
          </a:p>
        </p:txBody>
      </p:sp>
      <p:sp>
        <p:nvSpPr>
          <p:cNvPr id="6" name="tekst">
            <a:extLst>
              <a:ext uri="{FF2B5EF4-FFF2-40B4-BE49-F238E27FC236}">
                <a16:creationId xmlns:a16="http://schemas.microsoft.com/office/drawing/2014/main" id="{809B33F2-C102-9AA0-43E4-562B9636F03B}"/>
              </a:ext>
            </a:extLst>
          </p:cNvPr>
          <p:cNvSpPr txBox="1"/>
          <p:nvPr/>
        </p:nvSpPr>
        <p:spPr>
          <a:xfrm>
            <a:off x="623888" y="2593451"/>
            <a:ext cx="8680750" cy="21433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400" dirty="0"/>
              <a:t>Wymagania: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skan </a:t>
            </a:r>
            <a:r>
              <a:rPr lang="pl-PL" sz="1400" b="1" dirty="0"/>
              <a:t>oświadczenia o woli udziału Uczestnika Projektu </a:t>
            </a:r>
            <a:r>
              <a:rPr lang="pl-PL" sz="1400" dirty="0"/>
              <a:t>(</a:t>
            </a:r>
            <a:r>
              <a:rPr lang="pl-PL" sz="1400" b="1" dirty="0">
                <a:solidFill>
                  <a:srgbClr val="E5231B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zał. nr 2 </a:t>
            </a:r>
            <a:r>
              <a:rPr lang="pl-PL" sz="1400" b="1" dirty="0"/>
              <a:t>do Regulaminu</a:t>
            </a:r>
            <a:r>
              <a:rPr lang="pl-PL" sz="1400" dirty="0"/>
              <a:t>) podpisanego przez osobę zaproszoną do UŁ;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Doktoranci nie mogą mieć zawieszonego kształcenia i korzystać z przerwy w kształceniu;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Doktoranci nie mogą otrzymywać finansowania w innych projektach NAWA wspierających umiędzynarodowienie.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Pracownicy muszą być zatrudnieni w jednostce macierzystej w oparciu o aktualną umowę o pracę lub cywilnoprawną.</a:t>
            </a:r>
          </a:p>
          <a:p>
            <a:pPr>
              <a:lnSpc>
                <a:spcPct val="120000"/>
              </a:lnSpc>
            </a:pPr>
            <a:endParaRPr lang="pl-PL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EA7233-4881-EFED-80E3-28BCBA43E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FC4200-6EEA-793D-88CD-412C325E0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6B4992C-3B62-BF96-37A3-C059EFC53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1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8" name="click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2DD68-A15E-852F-C17B-00FB792B0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kryty tytuł slajdu">
            <a:extLst>
              <a:ext uri="{FF2B5EF4-FFF2-40B4-BE49-F238E27FC236}">
                <a16:creationId xmlns:a16="http://schemas.microsoft.com/office/drawing/2014/main" id="{B114E7C9-8631-223D-26A6-21EE95FE72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8028" y="1419122"/>
            <a:ext cx="10515600" cy="652978"/>
          </a:xfrm>
          <a:prstGeom prst="rect">
            <a:avLst/>
          </a:prstGeom>
        </p:spPr>
        <p:txBody>
          <a:bodyPr anchor="b"/>
          <a:lstStyle/>
          <a:p>
            <a:r>
              <a:rPr lang="pl-PL" sz="2800" dirty="0"/>
              <a:t>Wniosek aplikacyjny</a:t>
            </a:r>
          </a:p>
        </p:txBody>
      </p:sp>
      <p:sp>
        <p:nvSpPr>
          <p:cNvPr id="6" name="tekst">
            <a:extLst>
              <a:ext uri="{FF2B5EF4-FFF2-40B4-BE49-F238E27FC236}">
                <a16:creationId xmlns:a16="http://schemas.microsoft.com/office/drawing/2014/main" id="{4645AC10-E310-FB64-0C10-2A54985AFA3A}"/>
              </a:ext>
            </a:extLst>
          </p:cNvPr>
          <p:cNvSpPr txBox="1"/>
          <p:nvPr/>
        </p:nvSpPr>
        <p:spPr>
          <a:xfrm>
            <a:off x="623888" y="2593451"/>
            <a:ext cx="8680750" cy="13677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Wniosek wypełniany jest </a:t>
            </a:r>
            <a:r>
              <a:rPr lang="pl-PL" sz="1400" dirty="0">
                <a:solidFill>
                  <a:srgbClr val="E5231B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</a:t>
            </a:r>
            <a:r>
              <a:rPr lang="pl-PL" sz="1400" dirty="0"/>
              <a:t>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Do wniosku trzeba załączyć </a:t>
            </a:r>
            <a:r>
              <a:rPr lang="pl-PL" sz="1400" dirty="0">
                <a:solidFill>
                  <a:srgbClr val="E5231B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Spodziewane efekty oraz metody ich weryfikacji</a:t>
            </a:r>
            <a:r>
              <a:rPr lang="pl-PL" sz="1400" dirty="0"/>
              <a:t>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Zgłoszenie niepełne lub złożone po terminie nie będzie podlegało korekcie.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l-PL" sz="1400" b="1" dirty="0"/>
          </a:p>
          <a:p>
            <a:pPr>
              <a:lnSpc>
                <a:spcPct val="120000"/>
              </a:lnSpc>
            </a:pPr>
            <a:r>
              <a:rPr lang="pl-PL" sz="1400" b="1" dirty="0"/>
              <a:t>Uczestnicy nie muszą drukować wniosku aplikacyjnego.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62B57C-A3F4-1534-D263-08F1590D7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315D14-D48A-9BAC-578D-8D0003161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EFB60D7-9D87-D719-46B8-BA47E713D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0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9" name="click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77BDC-E5C8-8CBE-978C-021CA7F78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kryty tytuł slajdu">
            <a:extLst>
              <a:ext uri="{FF2B5EF4-FFF2-40B4-BE49-F238E27FC236}">
                <a16:creationId xmlns:a16="http://schemas.microsoft.com/office/drawing/2014/main" id="{0BE6ACF4-C816-B71B-E4D7-9867E98131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380780"/>
            <a:ext cx="10515600" cy="652978"/>
          </a:xfrm>
          <a:prstGeom prst="rect">
            <a:avLst/>
          </a:prstGeom>
        </p:spPr>
        <p:txBody>
          <a:bodyPr anchor="b"/>
          <a:lstStyle/>
          <a:p>
            <a:r>
              <a:rPr lang="pl-PL" sz="2800" dirty="0"/>
              <a:t>Wniosek aplikacyjny – doktoranci i pracownicy z zagranicy</a:t>
            </a:r>
          </a:p>
        </p:txBody>
      </p:sp>
      <p:sp>
        <p:nvSpPr>
          <p:cNvPr id="6" name="tekst">
            <a:extLst>
              <a:ext uri="{FF2B5EF4-FFF2-40B4-BE49-F238E27FC236}">
                <a16:creationId xmlns:a16="http://schemas.microsoft.com/office/drawing/2014/main" id="{0B988983-070A-153F-D847-D3D2F3C0A6B9}"/>
              </a:ext>
            </a:extLst>
          </p:cNvPr>
          <p:cNvSpPr txBox="1"/>
          <p:nvPr/>
        </p:nvSpPr>
        <p:spPr>
          <a:xfrm>
            <a:off x="623888" y="2593451"/>
            <a:ext cx="8680750" cy="18358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W przypadku udziału pracowników i doktorantów z zagranicznych jednostek badawczych ich wnioski aplikacyjne wypełniają </a:t>
            </a:r>
            <a:r>
              <a:rPr lang="pl-PL" sz="1400" b="1" dirty="0"/>
              <a:t>opiekunowie naukowi z UŁ</a:t>
            </a:r>
            <a:r>
              <a:rPr lang="pl-PL" sz="1400" dirty="0"/>
              <a:t>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Opiekunem może być doktorant lub pracownik UŁ, który otrzymał </a:t>
            </a:r>
            <a:r>
              <a:rPr lang="pl-PL" sz="1400" b="1" dirty="0"/>
              <a:t>pisemną zgodę promotora/przełożonego</a:t>
            </a:r>
            <a:r>
              <a:rPr lang="pl-PL" sz="1400" dirty="0"/>
              <a:t>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Jedna osoba może zgłosić maksymalnie 3 Uczestników.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l-PL" sz="1400" dirty="0"/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l-PL" sz="1400" dirty="0"/>
              <a:t>Za poprawne złożenie wniosku w imieniu osoby przyjeżdżającej do UŁ </a:t>
            </a:r>
            <a:r>
              <a:rPr lang="pl-PL" sz="1400" b="1" dirty="0"/>
              <a:t>odpowiada doktorant bądź pracownik UŁ</a:t>
            </a:r>
            <a:r>
              <a:rPr lang="pl-PL" sz="1400" dirty="0"/>
              <a:t>, który zgłasza kandydaturę potencjalnego Uczestnika do Projektu.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5DB1EC-2B01-8F99-70C4-A5DF40F0A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A05C68-7222-BB03-5DF0-EBBEDD496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D94EE8F-841B-7F0F-9951-627642749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5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035C7-AF82-C124-34F3-0889FA90F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kryty tytuł slajdu">
            <a:extLst>
              <a:ext uri="{FF2B5EF4-FFF2-40B4-BE49-F238E27FC236}">
                <a16:creationId xmlns:a16="http://schemas.microsoft.com/office/drawing/2014/main" id="{D2462096-ED47-4158-F84C-0B92C6D744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1702" y="1282276"/>
            <a:ext cx="10515600" cy="652978"/>
          </a:xfrm>
          <a:prstGeom prst="rect">
            <a:avLst/>
          </a:prstGeom>
        </p:spPr>
        <p:txBody>
          <a:bodyPr anchor="b"/>
          <a:lstStyle/>
          <a:p>
            <a:r>
              <a:rPr lang="pl-PL" sz="2800" dirty="0"/>
              <a:t>Ocena wniosku aplikacyjnego</a:t>
            </a:r>
          </a:p>
        </p:txBody>
      </p:sp>
      <p:sp>
        <p:nvSpPr>
          <p:cNvPr id="6" name="tekst">
            <a:extLst>
              <a:ext uri="{FF2B5EF4-FFF2-40B4-BE49-F238E27FC236}">
                <a16:creationId xmlns:a16="http://schemas.microsoft.com/office/drawing/2014/main" id="{54310092-E314-3CDE-2F2B-9F5DB15CF671}"/>
              </a:ext>
            </a:extLst>
          </p:cNvPr>
          <p:cNvSpPr txBox="1"/>
          <p:nvPr/>
        </p:nvSpPr>
        <p:spPr>
          <a:xfrm>
            <a:off x="623888" y="2593451"/>
            <a:ext cx="8680750" cy="8506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Oceny wniosków dokonuje </a:t>
            </a:r>
            <a:r>
              <a:rPr lang="pl-PL" sz="1400" b="1" dirty="0"/>
              <a:t>Komisja Rekrutacyjna</a:t>
            </a:r>
            <a:r>
              <a:rPr lang="pl-PL" sz="1400" dirty="0"/>
              <a:t>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Przy ocenie wniosków aplikacyjnych pierwszeństwo w kwalifikacji będą miały osoby, które dotychczas </a:t>
            </a:r>
            <a:r>
              <a:rPr lang="pl-PL" sz="1400" b="1" dirty="0"/>
              <a:t>nie korzystały</a:t>
            </a:r>
            <a:r>
              <a:rPr lang="pl-PL" sz="1400" dirty="0"/>
              <a:t> ze wsparcia w ramach programu PROM w UŁ. </a:t>
            </a:r>
          </a:p>
        </p:txBody>
      </p:sp>
      <p:pic>
        <p:nvPicPr>
          <p:cNvPr id="5" name="Picture 4" descr="Logo UNIC">
            <a:extLst>
              <a:ext uri="{FF2B5EF4-FFF2-40B4-BE49-F238E27FC236}">
                <a16:creationId xmlns:a16="http://schemas.microsoft.com/office/drawing/2014/main" id="{CE4DA2B4-8E18-0BFC-55D6-6928637BE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 descr="Logo UŁ">
            <a:extLst>
              <a:ext uri="{FF2B5EF4-FFF2-40B4-BE49-F238E27FC236}">
                <a16:creationId xmlns:a16="http://schemas.microsoft.com/office/drawing/2014/main" id="{E2EB58FB-6CFB-C241-B4D5-21BA860C4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 descr="pozioma belka przedstawiająca kolorowe logotypy Funduszy Europejskich dla Rozwoju Społecznego, Rzeczpospolitej Polski, Unii Europejskiej oraz Narodowej Agencji Wymiany Akademickiej.">
            <a:extLst>
              <a:ext uri="{FF2B5EF4-FFF2-40B4-BE49-F238E27FC236}">
                <a16:creationId xmlns:a16="http://schemas.microsoft.com/office/drawing/2014/main" id="{FD5C10D7-C396-4D85-DB30-60A7E21590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8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1AD3E-8C12-12E3-5755-F1CAA1F50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kryty tytuł slajdu">
            <a:extLst>
              <a:ext uri="{FF2B5EF4-FFF2-40B4-BE49-F238E27FC236}">
                <a16:creationId xmlns:a16="http://schemas.microsoft.com/office/drawing/2014/main" id="{F5E36DBD-3F48-0635-0763-D83663F431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480432"/>
            <a:ext cx="10515600" cy="652978"/>
          </a:xfrm>
          <a:prstGeom prst="rect">
            <a:avLst/>
          </a:prstGeom>
        </p:spPr>
        <p:txBody>
          <a:bodyPr anchor="b"/>
          <a:lstStyle/>
          <a:p>
            <a:r>
              <a:rPr lang="pl-PL" sz="2800" dirty="0"/>
              <a:t>Ocena wniosku aplikacyjnego – punktacja</a:t>
            </a:r>
          </a:p>
        </p:txBody>
      </p:sp>
      <p:sp>
        <p:nvSpPr>
          <p:cNvPr id="6" name="tekst">
            <a:extLst>
              <a:ext uri="{FF2B5EF4-FFF2-40B4-BE49-F238E27FC236}">
                <a16:creationId xmlns:a16="http://schemas.microsoft.com/office/drawing/2014/main" id="{5872D60B-E125-D063-B47C-2A1F4268021A}"/>
              </a:ext>
            </a:extLst>
          </p:cNvPr>
          <p:cNvSpPr txBox="1"/>
          <p:nvPr/>
        </p:nvSpPr>
        <p:spPr>
          <a:xfrm>
            <a:off x="623888" y="2593451"/>
            <a:ext cx="8680750" cy="21433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20000"/>
              </a:lnSpc>
              <a:buAutoNum type="arabicPeriod"/>
            </a:pPr>
            <a:r>
              <a:rPr lang="pl-PL" sz="1400" b="1" dirty="0"/>
              <a:t>Charakterystyka planowanych działań</a:t>
            </a:r>
            <a:r>
              <a:rPr lang="pl-PL" sz="1400" dirty="0"/>
              <a:t>, w tym cel i harmonogram mobilności wraz z uzasadnieniem wyboru aktywności: 0–20 pkt.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w przypadku konferencji, szkolenia, kursu, stażu, szkoły letniej – należy podać uzasadnienie wyboru określonej aktywności wraz z przypisaniem określonych efektów uczenia się, 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w przypadku prowadzenia zajęć dydaktycznych należy podać: tytuł zajęć, ich opis, liczbę planowanych godzin oraz grupę docelową wraz z przypisaniem określonych efektów uczenia się</a:t>
            </a:r>
          </a:p>
          <a:p>
            <a:pPr>
              <a:lnSpc>
                <a:spcPct val="120000"/>
              </a:lnSpc>
            </a:pPr>
            <a:r>
              <a:rPr lang="pl-PL" sz="1400" dirty="0"/>
              <a:t>2. </a:t>
            </a:r>
            <a:r>
              <a:rPr lang="pl-PL" sz="1400" b="1" dirty="0"/>
              <a:t>Ocena wpływu mobilności na dalszy rozwój kariery </a:t>
            </a:r>
            <a:r>
              <a:rPr lang="pl-PL" sz="1400" dirty="0"/>
              <a:t>naukowej/zawodowej: 0–10 pkt. </a:t>
            </a:r>
          </a:p>
          <a:p>
            <a:pPr>
              <a:lnSpc>
                <a:spcPct val="120000"/>
              </a:lnSpc>
            </a:pPr>
            <a:endParaRPr lang="pl-PL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E6E33D-89B2-8C76-C82E-682590581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D1E7D3-AFA7-E618-690F-CF2D58F9E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4337BF6-93FD-02ED-4ED6-7F3D9EA55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B4EB4-3C0E-0325-B67E-BE4852101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kryty tytuł slajdu">
            <a:extLst>
              <a:ext uri="{FF2B5EF4-FFF2-40B4-BE49-F238E27FC236}">
                <a16:creationId xmlns:a16="http://schemas.microsoft.com/office/drawing/2014/main" id="{9FB442D4-147C-E543-A8DF-664CA73E67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3425" y="1499246"/>
            <a:ext cx="10515600" cy="652978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20000"/>
              </a:lnSpc>
              <a:spcAft>
                <a:spcPts val="3000"/>
              </a:spcAft>
            </a:pPr>
            <a:r>
              <a:rPr lang="pl-PL" sz="2800" b="1" dirty="0"/>
              <a:t>Porządek spotkania</a:t>
            </a:r>
          </a:p>
        </p:txBody>
      </p:sp>
      <p:sp>
        <p:nvSpPr>
          <p:cNvPr id="6" name="tekst">
            <a:extLst>
              <a:ext uri="{FF2B5EF4-FFF2-40B4-BE49-F238E27FC236}">
                <a16:creationId xmlns:a16="http://schemas.microsoft.com/office/drawing/2014/main" id="{FF088F84-F6DA-A6EE-4954-EA73B6F9666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33425" y="2480928"/>
            <a:ext cx="8680750" cy="34298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00050" indent="-400050">
              <a:lnSpc>
                <a:spcPct val="120000"/>
              </a:lnSpc>
              <a:buFont typeface="+mj-lt"/>
              <a:buAutoNum type="romanUcPeriod"/>
            </a:pPr>
            <a:r>
              <a:rPr lang="pl-PL" sz="1400" b="1" dirty="0"/>
              <a:t>Zadania </a:t>
            </a:r>
            <a:r>
              <a:rPr lang="pl-PL" sz="1400" b="1" dirty="0" err="1"/>
              <a:t>mobilnościowe</a:t>
            </a:r>
            <a:r>
              <a:rPr lang="pl-PL" sz="1400" b="1" dirty="0"/>
              <a:t> finansowane w programie</a:t>
            </a:r>
          </a:p>
          <a:p>
            <a:pPr marL="400050" indent="-400050">
              <a:lnSpc>
                <a:spcPct val="120000"/>
              </a:lnSpc>
              <a:buFont typeface="+mj-lt"/>
              <a:buAutoNum type="romanUcPeriod"/>
            </a:pPr>
            <a:r>
              <a:rPr lang="pl-PL" sz="1400" b="1" dirty="0"/>
              <a:t>Harmonogram edycji</a:t>
            </a:r>
          </a:p>
          <a:p>
            <a:pPr marL="400050" indent="-400050">
              <a:lnSpc>
                <a:spcPct val="120000"/>
              </a:lnSpc>
              <a:buFont typeface="+mj-lt"/>
              <a:buAutoNum type="romanUcPeriod"/>
            </a:pPr>
            <a:r>
              <a:rPr lang="pl-PL" sz="1400" b="1" dirty="0"/>
              <a:t>Finansowanie</a:t>
            </a:r>
          </a:p>
          <a:p>
            <a:pPr marL="400050" indent="-400050">
              <a:lnSpc>
                <a:spcPct val="120000"/>
              </a:lnSpc>
              <a:buFont typeface="+mj-lt"/>
              <a:buAutoNum type="romanUcPeriod"/>
            </a:pPr>
            <a:r>
              <a:rPr lang="pl-PL" sz="1400" b="1" dirty="0"/>
              <a:t>Wymogi w zależności od grupy docelowej</a:t>
            </a:r>
          </a:p>
          <a:p>
            <a:pPr marL="400050" indent="-400050">
              <a:lnSpc>
                <a:spcPct val="120000"/>
              </a:lnSpc>
              <a:buFont typeface="+mj-lt"/>
              <a:buAutoNum type="romanUcPeriod"/>
            </a:pPr>
            <a:r>
              <a:rPr lang="pl-PL" sz="1400" b="1" dirty="0"/>
              <a:t>Aplikacja</a:t>
            </a:r>
          </a:p>
          <a:p>
            <a:pPr marL="400050" indent="-400050">
              <a:lnSpc>
                <a:spcPct val="120000"/>
              </a:lnSpc>
              <a:buFont typeface="+mj-lt"/>
              <a:buAutoNum type="romanUcPeriod"/>
            </a:pPr>
            <a:r>
              <a:rPr lang="pl-PL" sz="1400" b="1" dirty="0"/>
              <a:t>Otrzymanie finansowania</a:t>
            </a:r>
          </a:p>
          <a:p>
            <a:pPr marL="400050" indent="-400050">
              <a:lnSpc>
                <a:spcPct val="120000"/>
              </a:lnSpc>
              <a:buFont typeface="+mj-lt"/>
              <a:buAutoNum type="romanUcPeriod"/>
            </a:pPr>
            <a:r>
              <a:rPr lang="pl-PL" sz="1400" b="1" dirty="0"/>
              <a:t>Zakończenie projektu</a:t>
            </a:r>
          </a:p>
          <a:p>
            <a:pPr>
              <a:lnSpc>
                <a:spcPct val="120000"/>
              </a:lnSpc>
              <a:spcAft>
                <a:spcPts val="3000"/>
              </a:spcAft>
            </a:pPr>
            <a:endParaRPr lang="pl-PL" sz="1400" b="1" dirty="0"/>
          </a:p>
          <a:p>
            <a:pPr>
              <a:lnSpc>
                <a:spcPct val="120000"/>
              </a:lnSpc>
              <a:spcAft>
                <a:spcPts val="3000"/>
              </a:spcAft>
            </a:pPr>
            <a:endParaRPr lang="pl-PL" sz="1400" b="1" dirty="0"/>
          </a:p>
          <a:p>
            <a:pPr>
              <a:lnSpc>
                <a:spcPct val="120000"/>
              </a:lnSpc>
              <a:spcAft>
                <a:spcPts val="3000"/>
              </a:spcAft>
            </a:pPr>
            <a:endParaRPr lang="pl-PL" sz="1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675770-4E36-C4DA-4506-AE90B8C8B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31CEB0-06E0-955F-7497-D8C4811DF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9A62254-C23D-7572-C1AE-EBD8F37FC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2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5B0FC-5622-C457-9420-D3227C273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kryty tytuł slajdu">
            <a:extLst>
              <a:ext uri="{FF2B5EF4-FFF2-40B4-BE49-F238E27FC236}">
                <a16:creationId xmlns:a16="http://schemas.microsoft.com/office/drawing/2014/main" id="{9E079AD1-F80C-4310-93F1-2A5CE380F3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516970"/>
            <a:ext cx="10515600" cy="652978"/>
          </a:xfrm>
          <a:prstGeom prst="rect">
            <a:avLst/>
          </a:prstGeom>
        </p:spPr>
        <p:txBody>
          <a:bodyPr anchor="b"/>
          <a:lstStyle/>
          <a:p>
            <a:r>
              <a:rPr lang="pl-PL" sz="2800" dirty="0"/>
              <a:t>Ocena wniosku aplikacyjnego – ranking</a:t>
            </a:r>
          </a:p>
        </p:txBody>
      </p:sp>
      <p:sp>
        <p:nvSpPr>
          <p:cNvPr id="6" name="tekst">
            <a:extLst>
              <a:ext uri="{FF2B5EF4-FFF2-40B4-BE49-F238E27FC236}">
                <a16:creationId xmlns:a16="http://schemas.microsoft.com/office/drawing/2014/main" id="{E05E2E6C-E3A7-9F76-34E0-1028BB81B865}"/>
              </a:ext>
            </a:extLst>
          </p:cNvPr>
          <p:cNvSpPr txBox="1"/>
          <p:nvPr/>
        </p:nvSpPr>
        <p:spPr>
          <a:xfrm>
            <a:off x="623888" y="2593451"/>
            <a:ext cx="8680750" cy="21433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Maksymalna liczba punktów do zdobycia: 30 pkt.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W przypadku uzyskania jednakowej punktacji przez kilka osób decyduje </a:t>
            </a:r>
            <a:r>
              <a:rPr lang="pl-PL" sz="1400" b="1" dirty="0"/>
              <a:t>kolejność wpłynięcia wniosku aplikacyjnego (data i godzina)</a:t>
            </a:r>
            <a:r>
              <a:rPr lang="pl-PL" sz="1400" dirty="0"/>
              <a:t>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Członkowie Komisji Rekrutacyjnej mają prawo do przeprowadzenia z kandydatami dodatkowych rozmów (rozmowa może odbyć się w trybie stacjonarnym lub on-line). Termin rozmowy zostaje każdorazowo uzgodniony z kandydatem.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Komisja opracuje ranking i przyznaje stypendia wnioskodawcom o największej liczbie punktów. </a:t>
            </a:r>
            <a:r>
              <a:rPr lang="pl-PL" sz="1400" b="1" dirty="0"/>
              <a:t>Decyzja Komisji jest ostateczna.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60D40A-3FA7-9992-5469-2485A4BB0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325513-035F-BF32-708F-CC4648CE6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BB4FE5D-7BB1-5101-B9E7-FE91296E6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7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763CD-B564-BC02-6549-5B6CC6DFD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kryty tytuł slajdu">
            <a:extLst>
              <a:ext uri="{FF2B5EF4-FFF2-40B4-BE49-F238E27FC236}">
                <a16:creationId xmlns:a16="http://schemas.microsoft.com/office/drawing/2014/main" id="{E6061581-7D30-B732-54D6-E09A1DFF0F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4697" y="1425176"/>
            <a:ext cx="10515600" cy="652978"/>
          </a:xfrm>
          <a:prstGeom prst="rect">
            <a:avLst/>
          </a:prstGeom>
        </p:spPr>
        <p:txBody>
          <a:bodyPr anchor="b"/>
          <a:lstStyle/>
          <a:p>
            <a:r>
              <a:rPr lang="pl-PL" sz="2800" dirty="0"/>
              <a:t>Ocena wniosku aplikacyjnego – wyniki</a:t>
            </a:r>
          </a:p>
        </p:txBody>
      </p:sp>
      <p:sp>
        <p:nvSpPr>
          <p:cNvPr id="6" name="tekst">
            <a:extLst>
              <a:ext uri="{FF2B5EF4-FFF2-40B4-BE49-F238E27FC236}">
                <a16:creationId xmlns:a16="http://schemas.microsoft.com/office/drawing/2014/main" id="{C51E243C-56B1-B59B-DB21-371668F89440}"/>
              </a:ext>
            </a:extLst>
          </p:cNvPr>
          <p:cNvSpPr txBox="1"/>
          <p:nvPr/>
        </p:nvSpPr>
        <p:spPr>
          <a:xfrm>
            <a:off x="623888" y="2593451"/>
            <a:ext cx="8680750" cy="8506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Wyniki konkursu zostaną opublikowane na stronie internetowej projektu</a:t>
            </a:r>
            <a:r>
              <a:rPr lang="pl-PL" sz="1400" b="1" dirty="0"/>
              <a:t>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W przypadku niewykorzystania pełnej puli środków, możliwe są rekrutacje dodatkowe. Ich terminy będą ogłaszane na stronie konkursu oraz w mailingu pracowniczym i doktoranckim.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191605-F3FA-0577-228B-4B754ED0F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DB14EF-1AA7-DA67-3935-A37CDDCD7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BDA31AE-30C5-E45C-253F-AE4145169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3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860BD-7C63-932F-EA4A-345284873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170AAB-3C0E-98FD-5D55-2D2CE28AF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 descr="Logo UŁ">
            <a:extLst>
              <a:ext uri="{FF2B5EF4-FFF2-40B4-BE49-F238E27FC236}">
                <a16:creationId xmlns:a16="http://schemas.microsoft.com/office/drawing/2014/main" id="{1E18DF84-39EA-7A7A-0F00-06D32659AA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 descr="pozioma belka przedstawiająca kolorowe logotypy Funduszy Europejskich dla Rozwoju Społecznego, Rzeczpospolitej Polski, Unii Europejskiej oraz Narodowej Agencji Wymiany Akademickiej.">
            <a:extLst>
              <a:ext uri="{FF2B5EF4-FFF2-40B4-BE49-F238E27FC236}">
                <a16:creationId xmlns:a16="http://schemas.microsoft.com/office/drawing/2014/main" id="{C7C535A7-6493-21AE-D37B-4312689658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2AF55AC-7645-CA00-00CE-27D941B497C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12189" y="2040858"/>
            <a:ext cx="8367622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Otrzymanie finansowania</a:t>
            </a:r>
          </a:p>
        </p:txBody>
      </p:sp>
    </p:spTree>
    <p:extLst>
      <p:ext uri="{BB962C8B-B14F-4D97-AF65-F5344CB8AC3E}">
        <p14:creationId xmlns:p14="http://schemas.microsoft.com/office/powerpoint/2010/main" val="162223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63049-13A3-6ABF-2142-A37A9839B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kryty tytuł slajdu">
            <a:extLst>
              <a:ext uri="{FF2B5EF4-FFF2-40B4-BE49-F238E27FC236}">
                <a16:creationId xmlns:a16="http://schemas.microsoft.com/office/drawing/2014/main" id="{C02C1B1D-A605-AC31-B377-1F2615FB48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9346" y="1443690"/>
            <a:ext cx="10515600" cy="652978"/>
          </a:xfrm>
          <a:prstGeom prst="rect">
            <a:avLst/>
          </a:prstGeom>
        </p:spPr>
        <p:txBody>
          <a:bodyPr anchor="b"/>
          <a:lstStyle/>
          <a:p>
            <a:r>
              <a:rPr lang="pl-PL" sz="2800" b="1" dirty="0"/>
              <a:t>Elektroniczny formularz NAWA</a:t>
            </a:r>
          </a:p>
        </p:txBody>
      </p:sp>
      <p:sp>
        <p:nvSpPr>
          <p:cNvPr id="6" name="tekst">
            <a:extLst>
              <a:ext uri="{FF2B5EF4-FFF2-40B4-BE49-F238E27FC236}">
                <a16:creationId xmlns:a16="http://schemas.microsoft.com/office/drawing/2014/main" id="{F8830B1A-E276-347E-92DC-E48BDE6C18F6}"/>
              </a:ext>
            </a:extLst>
          </p:cNvPr>
          <p:cNvSpPr txBox="1"/>
          <p:nvPr/>
        </p:nvSpPr>
        <p:spPr>
          <a:xfrm>
            <a:off x="623888" y="2593451"/>
            <a:ext cx="9200050" cy="21433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Osoby, którym przyznano finansowanie muszą </a:t>
            </a:r>
            <a:r>
              <a:rPr lang="pl-PL" sz="1400" b="1" dirty="0"/>
              <a:t>wypełnić i złożyć elektroniczny formularz Uczestnika Projektu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Link do formularza podany jest w Regulaminie projektu (§6, pkt 5)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W celu aktywacji linku uczestnik musi zarejestrować swoje konto w systemie NAWA: </a:t>
            </a:r>
            <a:r>
              <a:rPr lang="pl-PL" sz="1400" dirty="0" err="1"/>
              <a:t>https</a:t>
            </a:r>
            <a:r>
              <a:rPr lang="pl-PL" sz="1400" dirty="0"/>
              <a:t>//programs.nawa.gov.pl/register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Przewodnik zakładania konta i składania formularza FERS dostępny jest w </a:t>
            </a:r>
            <a:r>
              <a:rPr lang="pl-PL" sz="1400" b="1" dirty="0">
                <a:solidFill>
                  <a:srgbClr val="E5231B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zał. nr 6 </a:t>
            </a:r>
            <a:r>
              <a:rPr lang="pl-PL" sz="1400" dirty="0"/>
              <a:t>do Regulaminu.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l-PL" sz="1400" dirty="0"/>
          </a:p>
          <a:p>
            <a:pPr>
              <a:lnSpc>
                <a:spcPct val="120000"/>
              </a:lnSpc>
            </a:pPr>
            <a:r>
              <a:rPr lang="pl-PL" sz="1400" b="1" dirty="0"/>
              <a:t>WAŻNE: Uczestnik jest zobowiązany niezwłocznie (do 7 dni roboczych) dostarczyć osobiście lub mailowo (prom@uni.lodz.pl) do Biura Projektu formularz w formacie pdf, wygenerowany z systemu teleinformatycznego NAWA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04061B-D0B8-E252-5988-2249A7BFB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29C747-5FE7-7731-1794-4377CB2F7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B8B9A26-8E12-AF94-28FF-8587520D0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6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8" name="click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133C9-4D1F-F860-6FA9-ACA4E3105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kryty tytuł slajdu">
            <a:extLst>
              <a:ext uri="{FF2B5EF4-FFF2-40B4-BE49-F238E27FC236}">
                <a16:creationId xmlns:a16="http://schemas.microsoft.com/office/drawing/2014/main" id="{96849D2C-7222-03DE-718B-E20F8B1DC9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525040"/>
            <a:ext cx="10515600" cy="652978"/>
          </a:xfrm>
          <a:prstGeom prst="rect">
            <a:avLst/>
          </a:prstGeom>
        </p:spPr>
        <p:txBody>
          <a:bodyPr anchor="b"/>
          <a:lstStyle/>
          <a:p>
            <a:r>
              <a:rPr lang="pl-PL" sz="2800" dirty="0"/>
              <a:t>Podpisanie umowy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400292-3A1D-61E4-A166-8228DEA2F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2F4C27-281B-D10D-493C-449E0780F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FC525D8-ED85-6F24-1EBE-2687F085D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6E6AE48-3CCB-DFCF-2833-86EEB8062A64}"/>
              </a:ext>
            </a:extLst>
          </p:cNvPr>
          <p:cNvSpPr txBox="1"/>
          <p:nvPr/>
        </p:nvSpPr>
        <p:spPr>
          <a:xfrm>
            <a:off x="695569" y="2641600"/>
            <a:ext cx="86594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Podpisanie umowy pomiędzy Uczestnikiem Projektu a UŁ następuje w Biurze Projektu.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Nieprzystąpienie do podpisania umowy </a:t>
            </a:r>
            <a:r>
              <a:rPr lang="pl-PL" b="1" dirty="0"/>
              <a:t>w ciągu 14 dni kalendarzowych </a:t>
            </a:r>
            <a:r>
              <a:rPr lang="pl-PL" dirty="0"/>
              <a:t>od otrzymania drogą mailową informacji o przygotowanej Umowie oznacza rezygnację z udziału w Projekcie.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 przypadku </a:t>
            </a:r>
            <a:r>
              <a:rPr lang="pl-PL" b="1" dirty="0"/>
              <a:t>osób przyjeżdżających do UŁ </a:t>
            </a:r>
            <a:r>
              <a:rPr lang="pl-PL" dirty="0"/>
              <a:t>termin podpisania Umowy </a:t>
            </a:r>
            <a:r>
              <a:rPr lang="pl-PL" b="1" dirty="0"/>
              <a:t>ustalany jest indywidualnie</a:t>
            </a:r>
            <a:r>
              <a:rPr lang="pl-PL" dirty="0"/>
              <a:t> poprzez kontakt mailowy.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Uczestnik Projektu </a:t>
            </a:r>
            <a:r>
              <a:rPr lang="pl-PL" b="1" dirty="0"/>
              <a:t>musi być ubezpieczony</a:t>
            </a:r>
            <a:r>
              <a:rPr lang="pl-PL" dirty="0"/>
              <a:t> na czas podróży i pobytu w instytucji zagranicznej.</a:t>
            </a:r>
          </a:p>
        </p:txBody>
      </p:sp>
    </p:spTree>
    <p:extLst>
      <p:ext uri="{BB962C8B-B14F-4D97-AF65-F5344CB8AC3E}">
        <p14:creationId xmlns:p14="http://schemas.microsoft.com/office/powerpoint/2010/main" val="176825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3241D-28E0-A8D6-9BB9-3C2FE9EB9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kryty tytuł slajdu">
            <a:extLst>
              <a:ext uri="{FF2B5EF4-FFF2-40B4-BE49-F238E27FC236}">
                <a16:creationId xmlns:a16="http://schemas.microsoft.com/office/drawing/2014/main" id="{9B1F4612-806B-329F-E8AA-5173F45E65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5569" y="1503277"/>
            <a:ext cx="10515600" cy="652978"/>
          </a:xfrm>
          <a:prstGeom prst="rect">
            <a:avLst/>
          </a:prstGeom>
        </p:spPr>
        <p:txBody>
          <a:bodyPr anchor="b"/>
          <a:lstStyle/>
          <a:p>
            <a:r>
              <a:rPr lang="pl-PL" sz="2800" dirty="0"/>
              <a:t>Wniosek wyjazdowy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45D2F5-36EE-DE4F-2928-305A62376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6FE923-1E22-26B7-D044-95D3C92E6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FEE0603-ED6F-805D-EFE5-0CB084CC3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81138CAA-C2CD-17E8-5A95-E52771BFEF89}"/>
              </a:ext>
            </a:extLst>
          </p:cNvPr>
          <p:cNvSpPr txBox="1"/>
          <p:nvPr/>
        </p:nvSpPr>
        <p:spPr>
          <a:xfrm>
            <a:off x="695569" y="2641600"/>
            <a:ext cx="86594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 zakwalifikowaniu na wyjazd, Uczestnik składa najpóźniej 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14 dni przed wyjazdem wniosek wyjazdowy (polecenie wyjazdu)</a:t>
            </a:r>
            <a:b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pl-PL" dirty="0"/>
              <a:t>Dział Księgowości</a:t>
            </a:r>
          </a:p>
          <a:p>
            <a:r>
              <a:rPr lang="pl-PL" dirty="0"/>
              <a:t>ul. Narutowicza 68, III piętro, pok. 317</a:t>
            </a:r>
          </a:p>
          <a:p>
            <a:r>
              <a:rPr lang="pl-PL" dirty="0"/>
              <a:t>42 635 42 38, 42 635 48 07</a:t>
            </a:r>
          </a:p>
          <a:p>
            <a:r>
              <a:rPr lang="pl-PL" dirty="0"/>
              <a:t>ilona.krysiak@uni.lodz.pl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096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B17A1-89E8-E66B-317B-1F68E9E43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F3A934-4C9B-78BF-932A-D184F0A0E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7822CC-6D7E-C571-72A4-CD6777BB7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C8D62B8-2265-3968-5055-D8218F4DA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7840E10-9CEB-1420-7781-9F72C87BE41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24744" y="1553883"/>
            <a:ext cx="9942512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Zakończenie projektu</a:t>
            </a:r>
          </a:p>
        </p:txBody>
      </p:sp>
    </p:spTree>
    <p:extLst>
      <p:ext uri="{BB962C8B-B14F-4D97-AF65-F5344CB8AC3E}">
        <p14:creationId xmlns:p14="http://schemas.microsoft.com/office/powerpoint/2010/main" val="228323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7F296-BD84-430E-470E-294122075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kryty tytuł slajdu">
            <a:extLst>
              <a:ext uri="{FF2B5EF4-FFF2-40B4-BE49-F238E27FC236}">
                <a16:creationId xmlns:a16="http://schemas.microsoft.com/office/drawing/2014/main" id="{55C4E82E-E305-8FA1-2A69-0BD483BD7A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412475"/>
            <a:ext cx="10515600" cy="652978"/>
          </a:xfrm>
          <a:prstGeom prst="rect">
            <a:avLst/>
          </a:prstGeom>
        </p:spPr>
        <p:txBody>
          <a:bodyPr anchor="b"/>
          <a:lstStyle/>
          <a:p>
            <a:r>
              <a:rPr lang="pl-PL" sz="2800" dirty="0"/>
              <a:t>Weryfikacja efektów uczenia się</a:t>
            </a:r>
          </a:p>
        </p:txBody>
      </p:sp>
      <p:sp>
        <p:nvSpPr>
          <p:cNvPr id="6" name="tekst">
            <a:extLst>
              <a:ext uri="{FF2B5EF4-FFF2-40B4-BE49-F238E27FC236}">
                <a16:creationId xmlns:a16="http://schemas.microsoft.com/office/drawing/2014/main" id="{47C16622-205C-D48D-E536-3E477C731409}"/>
              </a:ext>
            </a:extLst>
          </p:cNvPr>
          <p:cNvSpPr txBox="1"/>
          <p:nvPr/>
        </p:nvSpPr>
        <p:spPr>
          <a:xfrm>
            <a:off x="623888" y="2593451"/>
            <a:ext cx="8680750" cy="26604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Weryfikacja efektów uczenia się </a:t>
            </a:r>
            <a:r>
              <a:rPr lang="pl-PL" sz="1400" b="1" dirty="0"/>
              <a:t>jest obowiązkowa dla wszystkich uczestników projektu</a:t>
            </a:r>
            <a:r>
              <a:rPr lang="pl-PL" sz="1400" dirty="0"/>
              <a:t>, którzy zrealizowali mobilność.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Specjalista ds. Efektów Uczenia się dokona jej </a:t>
            </a:r>
            <a:r>
              <a:rPr lang="pl-PL" sz="1400" b="1" dirty="0"/>
              <a:t>w oparciu o informacje wybrane przez uczestników we wniosku aplikacyjnym.</a:t>
            </a:r>
            <a:endParaRPr lang="pl-PL" sz="14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Planowane do osiągnięcia efekty uczenia muszą być uzgodnione z promotorem doktoranta lub przełożonym kandydata do Projektu/opiekunem z UŁ.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Uczestnik może zostać zobowiązany do udziału w rozmowie ze Specjalistą ds. Weryfikacji Efektów Uczenia się (tzw. wywiadu swobodnego). O terminie takiej rozmowy każdy uczestnik zostanie poinformowany mailowo.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W przypadku pytań o ww. prosimy o kontakt z: kamila.pytka@uni.lodz.pl.</a:t>
            </a:r>
            <a:endParaRPr lang="pl-PL" sz="1400" dirty="0">
              <a:highlight>
                <a:srgbClr val="FFFF00"/>
              </a:highlight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l-PL" sz="1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724A8B-CABD-8223-162D-188F3E453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08918F-128F-ECCD-3E1E-1156D3190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433A733-5E96-727C-EFFB-01C052722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7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BE5D9-8F57-CA8D-CDDB-201624BFB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kryty tytuł slajdu">
            <a:extLst>
              <a:ext uri="{FF2B5EF4-FFF2-40B4-BE49-F238E27FC236}">
                <a16:creationId xmlns:a16="http://schemas.microsoft.com/office/drawing/2014/main" id="{2CA2B594-ADDA-C05C-6CEB-9E0F82BC88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3888" y="1175778"/>
            <a:ext cx="10515600" cy="652978"/>
          </a:xfrm>
          <a:prstGeom prst="rect">
            <a:avLst/>
          </a:prstGeom>
        </p:spPr>
        <p:txBody>
          <a:bodyPr anchor="b"/>
          <a:lstStyle/>
          <a:p>
            <a:r>
              <a:rPr lang="pl-PL" sz="2800" dirty="0"/>
              <a:t>Rozliczenie zadań </a:t>
            </a:r>
            <a:r>
              <a:rPr lang="pl-PL" sz="2800" dirty="0" err="1"/>
              <a:t>mobilnościowych</a:t>
            </a:r>
            <a:endParaRPr lang="pl-PL" sz="2800" dirty="0"/>
          </a:p>
        </p:txBody>
      </p:sp>
      <p:sp>
        <p:nvSpPr>
          <p:cNvPr id="6" name="tekst">
            <a:extLst>
              <a:ext uri="{FF2B5EF4-FFF2-40B4-BE49-F238E27FC236}">
                <a16:creationId xmlns:a16="http://schemas.microsoft.com/office/drawing/2014/main" id="{57A659FC-AD08-300B-BCFE-5A47FFF0A90C}"/>
              </a:ext>
            </a:extLst>
          </p:cNvPr>
          <p:cNvSpPr txBox="1"/>
          <p:nvPr/>
        </p:nvSpPr>
        <p:spPr>
          <a:xfrm>
            <a:off x="561365" y="2002649"/>
            <a:ext cx="8680750" cy="29189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400" dirty="0"/>
              <a:t>Rozliczenie Projektu przez Uczestnika następuje w terminie </a:t>
            </a:r>
            <a:r>
              <a:rPr lang="pl-PL" sz="1400" b="1" dirty="0"/>
              <a:t>14 dni od daty powrotu </a:t>
            </a:r>
            <a:r>
              <a:rPr lang="pl-PL" sz="1400" dirty="0"/>
              <a:t>na podstawie: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raportu merytorycznego z odbytej mobilności (</a:t>
            </a:r>
            <a:r>
              <a:rPr lang="pl-PL" sz="1400" b="1" dirty="0">
                <a:solidFill>
                  <a:srgbClr val="E5231B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załącznik nr 9 </a:t>
            </a:r>
            <a:r>
              <a:rPr lang="pl-PL" sz="1400" b="1" dirty="0"/>
              <a:t>do Regulaminu</a:t>
            </a:r>
            <a:r>
              <a:rPr lang="pl-PL" sz="1400" dirty="0"/>
              <a:t>) zaakceptowanego przez promotora/bezpośredniego przełożonego z UŁ lub opiekuna na UŁ wraz z wynikiem oceny metodycznej;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dokumentu potwierdzającego nabycie kompetencji wystawionego przez Specjalistę ds. Weryfikacji Efektów Uczenia się – dokument walidacyjny (</a:t>
            </a:r>
            <a:r>
              <a:rPr lang="pl-PL" sz="1400" b="1" dirty="0">
                <a:solidFill>
                  <a:srgbClr val="E5231B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zał. nr 10 </a:t>
            </a:r>
            <a:r>
              <a:rPr lang="pl-PL" sz="1400" b="1" dirty="0"/>
              <a:t>do Regulaminu</a:t>
            </a:r>
            <a:r>
              <a:rPr lang="pl-PL" sz="1400" dirty="0"/>
              <a:t>);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certyfikatów potwierdzających uczestnictwo w zrealizowanych aktywnościach, na które Uczestnik otrzymał dofinansowanie (</a:t>
            </a:r>
            <a:r>
              <a:rPr lang="pl-PL" sz="1400" b="1" dirty="0">
                <a:solidFill>
                  <a:srgbClr val="E5231B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zał. nr 11 </a:t>
            </a:r>
            <a:r>
              <a:rPr lang="pl-PL" sz="1400" b="1" dirty="0"/>
              <a:t>do Regulaminu</a:t>
            </a:r>
            <a:r>
              <a:rPr lang="pl-PL" sz="1400" dirty="0"/>
              <a:t>);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formularza Rozliczenia wyjazdu (</a:t>
            </a:r>
            <a:r>
              <a:rPr lang="pl-PL" sz="1400" b="1" dirty="0">
                <a:solidFill>
                  <a:srgbClr val="E5231B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załącznik nr 12 </a:t>
            </a:r>
            <a:r>
              <a:rPr lang="pl-PL" sz="1400" b="1" dirty="0"/>
              <a:t>do Regulaminu</a:t>
            </a:r>
            <a:r>
              <a:rPr lang="pl-PL" sz="1400" dirty="0"/>
              <a:t>);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dokumentów finansowych potwierdzających rozliczenie kosztów rzeczywistych poniesionych w ramach odbytej mobilności (faktury/rachunki za opłaty konferencyjne, uczestnictwo w krótkich formach kształcenia – warsztaty, kursy, szkolenia, szkoły letnie itp.).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F5E3E5-07F9-3DCB-87B1-2B365A686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FED07F-DA2E-B37C-632C-DD944C68F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4B3E0D2-E67E-BCFF-E850-2EC69109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4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11" name="click.wav"/>
          </p:stSnd>
        </p:sndAc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6173A-D4F2-FD00-8232-99860C735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kryty tytuł slajdu">
            <a:extLst>
              <a:ext uri="{FF2B5EF4-FFF2-40B4-BE49-F238E27FC236}">
                <a16:creationId xmlns:a16="http://schemas.microsoft.com/office/drawing/2014/main" id="{EE4D6B65-27FA-632C-B7F8-8F0DA28ECD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3888" y="1127976"/>
            <a:ext cx="10515600" cy="652978"/>
          </a:xfrm>
          <a:prstGeom prst="rect">
            <a:avLst/>
          </a:prstGeom>
        </p:spPr>
        <p:txBody>
          <a:bodyPr anchor="b"/>
          <a:lstStyle/>
          <a:p>
            <a:r>
              <a:rPr lang="pl-PL" sz="2800" dirty="0"/>
              <a:t>Rozliczenie zadań </a:t>
            </a:r>
            <a:r>
              <a:rPr lang="pl-PL" sz="2800" dirty="0" err="1"/>
              <a:t>mobilnościowych</a:t>
            </a:r>
            <a:r>
              <a:rPr lang="pl-PL" sz="2800" dirty="0"/>
              <a:t> – rezygnacja</a:t>
            </a:r>
          </a:p>
        </p:txBody>
      </p:sp>
      <p:sp>
        <p:nvSpPr>
          <p:cNvPr id="6" name="tekst">
            <a:extLst>
              <a:ext uri="{FF2B5EF4-FFF2-40B4-BE49-F238E27FC236}">
                <a16:creationId xmlns:a16="http://schemas.microsoft.com/office/drawing/2014/main" id="{D1E184BD-D911-BDA1-9B0D-98AEF4B40E72}"/>
              </a:ext>
            </a:extLst>
          </p:cNvPr>
          <p:cNvSpPr txBox="1"/>
          <p:nvPr/>
        </p:nvSpPr>
        <p:spPr>
          <a:xfrm>
            <a:off x="561365" y="2002649"/>
            <a:ext cx="8680750" cy="16262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400" dirty="0"/>
              <a:t>Niezłożenie ww. dokumentów wiąże się z obowiązkiem </a:t>
            </a:r>
            <a:r>
              <a:rPr lang="pl-PL" sz="1400" b="1" dirty="0"/>
              <a:t>zwrotu całej otrzymanej kwoty</a:t>
            </a:r>
            <a:r>
              <a:rPr lang="pl-PL" sz="1400" dirty="0"/>
              <a:t>.</a:t>
            </a:r>
          </a:p>
          <a:p>
            <a:pPr>
              <a:lnSpc>
                <a:spcPct val="120000"/>
              </a:lnSpc>
            </a:pPr>
            <a:endParaRPr lang="pl-PL" sz="1400" dirty="0"/>
          </a:p>
          <a:p>
            <a:pPr>
              <a:lnSpc>
                <a:spcPct val="120000"/>
              </a:lnSpc>
            </a:pPr>
            <a:r>
              <a:rPr lang="pl-PL" sz="1400" dirty="0"/>
              <a:t>Rezygnacja Uczestnika z udziału w Projekcie jest </a:t>
            </a:r>
            <a:r>
              <a:rPr lang="pl-PL" sz="1400" b="1" dirty="0"/>
              <a:t>możliwa wyłącznie z powodu ważnych przyczyn losowych</a:t>
            </a:r>
            <a:r>
              <a:rPr lang="pl-PL" sz="1400" dirty="0"/>
              <a:t>, niemożliwych do przewidzenia na etapie rekrutacji i </a:t>
            </a:r>
            <a:r>
              <a:rPr lang="pl-PL" sz="1400" b="1" dirty="0"/>
              <a:t>wymaga niezwłocznego złożenia przez Uczestnika stosownego oświadczenia </a:t>
            </a:r>
            <a:r>
              <a:rPr lang="pl-PL" sz="1400" dirty="0"/>
              <a:t>w formie pisemnej pod rygorem nieważności wraz ze szczegółowym uzasadnieniem. Oświadczenie powinno być przekazane do Biura Projektu osobiście lub listem poleconym.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73B634-C16A-AE6A-69FD-8BDB782D4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958BA0-3673-D78A-E0CF-AC4B0C1F8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0043E32-A73A-83B3-5FAA-6B0E09649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5058E-9000-C3D2-1207-A583E8410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kryty tytuł slajdu">
            <a:extLst>
              <a:ext uri="{FF2B5EF4-FFF2-40B4-BE49-F238E27FC236}">
                <a16:creationId xmlns:a16="http://schemas.microsoft.com/office/drawing/2014/main" id="{E68B93CB-F2AC-CB9C-C0ED-9AB1834947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9100" y="1127619"/>
            <a:ext cx="10515600" cy="652978"/>
          </a:xfrm>
          <a:prstGeom prst="rect">
            <a:avLst/>
          </a:prstGeom>
        </p:spPr>
        <p:txBody>
          <a:bodyPr anchor="b"/>
          <a:lstStyle/>
          <a:p>
            <a:r>
              <a:rPr lang="pl-PL" sz="2800" dirty="0"/>
              <a:t>PROM UŁ – informacje ogólne</a:t>
            </a:r>
          </a:p>
        </p:txBody>
      </p:sp>
      <p:sp>
        <p:nvSpPr>
          <p:cNvPr id="6" name="tekst">
            <a:extLst>
              <a:ext uri="{FF2B5EF4-FFF2-40B4-BE49-F238E27FC236}">
                <a16:creationId xmlns:a16="http://schemas.microsoft.com/office/drawing/2014/main" id="{B8B5696E-8AC9-DA6F-45CC-444A235F0574}"/>
              </a:ext>
            </a:extLst>
          </p:cNvPr>
          <p:cNvSpPr txBox="1"/>
          <p:nvPr/>
        </p:nvSpPr>
        <p:spPr>
          <a:xfrm>
            <a:off x="500063" y="2016005"/>
            <a:ext cx="8680750" cy="20110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3000"/>
              </a:spcAft>
            </a:pPr>
            <a:r>
              <a:rPr lang="pl-PL" sz="1400" b="1" dirty="0"/>
              <a:t>Uniwersytet Łódzki otrzymał dofinansowanie w ramach programu PROM na krótkoterminowe (trwające </a:t>
            </a:r>
            <a:r>
              <a:rPr lang="pl-PL" sz="1400" b="1" dirty="0">
                <a:solidFill>
                  <a:srgbClr val="FF0000"/>
                </a:solidFill>
              </a:rPr>
              <a:t>10</a:t>
            </a:r>
            <a:r>
              <a:rPr lang="pl-PL" sz="1400" b="1" dirty="0"/>
              <a:t>,</a:t>
            </a:r>
            <a:r>
              <a:rPr lang="pl-PL" sz="1400" b="1" dirty="0">
                <a:solidFill>
                  <a:srgbClr val="FF0000"/>
                </a:solidFill>
              </a:rPr>
              <a:t> 15 </a:t>
            </a:r>
            <a:r>
              <a:rPr lang="pl-PL" sz="1400" b="1" dirty="0"/>
              <a:t>albo</a:t>
            </a:r>
            <a:r>
              <a:rPr lang="pl-PL" sz="1400" b="1" dirty="0">
                <a:solidFill>
                  <a:srgbClr val="FF0000"/>
                </a:solidFill>
              </a:rPr>
              <a:t> 30 </a:t>
            </a:r>
            <a:r>
              <a:rPr lang="pl-PL" sz="1400" b="1" dirty="0"/>
              <a:t>dni) mobilności zagraniczne dla: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b="1" dirty="0"/>
              <a:t>doktorantów szkół doktorskich UŁ,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b="1" dirty="0"/>
              <a:t>pracowników (dydaktycznych, naukowych i administracyjnych)  UŁ,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b="1" dirty="0"/>
              <a:t>doktorantów z zagranicy,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b="1" dirty="0"/>
              <a:t>pracowników (dydaktycznych, naukowych i administracyjnych) uczelni zagranicznych.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51AA0E-463F-F32D-7130-461F23527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14574B-C3CA-BD8E-4B5E-00DD2034F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EA29291-0279-23AE-EF02-2F5EFC59C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8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9CDA5-2D4E-9425-3B9C-486A6AB2E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kryty tytuł slajdu">
            <a:extLst>
              <a:ext uri="{FF2B5EF4-FFF2-40B4-BE49-F238E27FC236}">
                <a16:creationId xmlns:a16="http://schemas.microsoft.com/office/drawing/2014/main" id="{6AC0E024-774A-ACC8-30E1-A4B6E23F97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3888" y="1221569"/>
            <a:ext cx="10515600" cy="652978"/>
          </a:xfrm>
          <a:prstGeom prst="rect">
            <a:avLst/>
          </a:prstGeom>
        </p:spPr>
        <p:txBody>
          <a:bodyPr anchor="b"/>
          <a:lstStyle/>
          <a:p>
            <a:r>
              <a:rPr lang="pl-PL" sz="2800" dirty="0"/>
              <a:t>Kontakt</a:t>
            </a:r>
          </a:p>
        </p:txBody>
      </p:sp>
      <p:sp>
        <p:nvSpPr>
          <p:cNvPr id="6" name="tekst">
            <a:extLst>
              <a:ext uri="{FF2B5EF4-FFF2-40B4-BE49-F238E27FC236}">
                <a16:creationId xmlns:a16="http://schemas.microsoft.com/office/drawing/2014/main" id="{C4A25372-2C53-0185-5630-C71FE5B792D8}"/>
              </a:ext>
            </a:extLst>
          </p:cNvPr>
          <p:cNvSpPr txBox="1"/>
          <p:nvPr/>
        </p:nvSpPr>
        <p:spPr>
          <a:xfrm>
            <a:off x="561365" y="2002649"/>
            <a:ext cx="8680750" cy="11092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400" dirty="0"/>
              <a:t>Biuro projektu: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Centrum Szkół Doktorskich Uniwersytetu Łódzkiego, ul. Jana Matejki 21/23, pokój 123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tel. 42-635-55-90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hlinkClick r:id="rId4"/>
              </a:rPr>
              <a:t>prom@uni.lodz.pl</a:t>
            </a:r>
            <a:endParaRPr lang="pl-PL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260BF9-AC3C-75CD-3ED6-641F50781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6ED2FE-9083-BFBE-DDCB-B2A1D44E4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48671C1-7177-AA83-DC26-5AD32E903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6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8" name="click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F82D9-6D1C-C9BF-07FC-35902A8DB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kryty tytuł slajdu">
            <a:extLst>
              <a:ext uri="{FF2B5EF4-FFF2-40B4-BE49-F238E27FC236}">
                <a16:creationId xmlns:a16="http://schemas.microsoft.com/office/drawing/2014/main" id="{FAF8226D-705E-1A8E-B8F2-EA66C8C94F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3888" y="1185353"/>
            <a:ext cx="10515600" cy="652978"/>
          </a:xfrm>
          <a:prstGeom prst="rect">
            <a:avLst/>
          </a:prstGeom>
        </p:spPr>
        <p:txBody>
          <a:bodyPr anchor="b"/>
          <a:lstStyle/>
          <a:p>
            <a:r>
              <a:rPr lang="pl-PL" sz="2800" dirty="0"/>
              <a:t>PROM UŁ – źródło finansowania</a:t>
            </a:r>
          </a:p>
        </p:txBody>
      </p:sp>
      <p:sp>
        <p:nvSpPr>
          <p:cNvPr id="6" name="tekst">
            <a:extLst>
              <a:ext uri="{FF2B5EF4-FFF2-40B4-BE49-F238E27FC236}">
                <a16:creationId xmlns:a16="http://schemas.microsoft.com/office/drawing/2014/main" id="{E16A6526-7931-4CF3-631F-04A1958FC649}"/>
              </a:ext>
            </a:extLst>
          </p:cNvPr>
          <p:cNvSpPr txBox="1"/>
          <p:nvPr/>
        </p:nvSpPr>
        <p:spPr>
          <a:xfrm>
            <a:off x="623888" y="2113972"/>
            <a:ext cx="8680750" cy="21371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3000"/>
              </a:spcAft>
            </a:pPr>
            <a:r>
              <a:rPr lang="pl-PL" sz="1400" b="1" dirty="0"/>
              <a:t>Program PROM – krótkookresowa wymiana akademicka jest finansowany ze środków Unii Europejskiej w ramach projektu pn. „Krótkookresowa wymiana akademicka sposobem na podniesienie jakości kształcenia w instytucjach szkolnictwa wyższego i nauki” o numerze FERS.01.05-IP.08-0218/23.(</a:t>
            </a:r>
            <a:r>
              <a:rPr lang="pl-PL" sz="1400" b="1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Projekty FERS</a:t>
            </a:r>
            <a:r>
              <a:rPr lang="pl-PL" sz="1400" b="1" dirty="0"/>
              <a:t>).</a:t>
            </a:r>
          </a:p>
          <a:p>
            <a:pPr>
              <a:lnSpc>
                <a:spcPct val="120000"/>
              </a:lnSpc>
              <a:spcAft>
                <a:spcPts val="3000"/>
              </a:spcAft>
            </a:pPr>
            <a:endParaRPr lang="pl-PL" sz="1400" b="1" dirty="0"/>
          </a:p>
          <a:p>
            <a:pPr>
              <a:lnSpc>
                <a:spcPct val="120000"/>
              </a:lnSpc>
              <a:spcAft>
                <a:spcPts val="3000"/>
              </a:spcAft>
            </a:pPr>
            <a:r>
              <a:rPr lang="pl-PL" sz="1400" b="1" dirty="0"/>
              <a:t>UŁ w ramach programu otrzymał 1 998 395 PLN.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BA432E-B564-B896-59D1-3252E5373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18601F-8F2F-4362-6A5E-77D24E3DE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5131382-8B75-7F60-609E-AEA8B8C39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3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8" name="click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C0F3D-CD93-27DB-5088-DA46B6046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kryty tytuł slajdu">
            <a:extLst>
              <a:ext uri="{FF2B5EF4-FFF2-40B4-BE49-F238E27FC236}">
                <a16:creationId xmlns:a16="http://schemas.microsoft.com/office/drawing/2014/main" id="{4460735C-AC00-B94A-5599-FC653A23F1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093468"/>
            <a:ext cx="10515600" cy="652978"/>
          </a:xfrm>
          <a:prstGeom prst="rect">
            <a:avLst/>
          </a:prstGeom>
        </p:spPr>
        <p:txBody>
          <a:bodyPr anchor="b"/>
          <a:lstStyle/>
          <a:p>
            <a:r>
              <a:rPr lang="pl-PL" sz="2800" dirty="0"/>
              <a:t>Rodzaje zadań </a:t>
            </a:r>
            <a:r>
              <a:rPr lang="pl-PL" sz="2800" dirty="0" err="1"/>
              <a:t>mobilnościowych</a:t>
            </a:r>
            <a:endParaRPr lang="pl-PL" sz="2800" dirty="0"/>
          </a:p>
        </p:txBody>
      </p:sp>
      <p:sp>
        <p:nvSpPr>
          <p:cNvPr id="6" name="tekst">
            <a:extLst>
              <a:ext uri="{FF2B5EF4-FFF2-40B4-BE49-F238E27FC236}">
                <a16:creationId xmlns:a16="http://schemas.microsoft.com/office/drawing/2014/main" id="{C1A1DD7B-BC34-4AC2-B0CC-6BCC6CC2D974}"/>
              </a:ext>
            </a:extLst>
          </p:cNvPr>
          <p:cNvSpPr txBox="1"/>
          <p:nvPr/>
        </p:nvSpPr>
        <p:spPr>
          <a:xfrm>
            <a:off x="838200" y="1866820"/>
            <a:ext cx="9189361" cy="36945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pl-PL" sz="1400" b="1" dirty="0"/>
              <a:t>Aktywny udział w konferencji za granicą (wystąpienie, w tym udział w sesji </a:t>
            </a:r>
            <a:r>
              <a:rPr lang="pl-PL" sz="1400" b="1" dirty="0" err="1"/>
              <a:t>posterowej</a:t>
            </a:r>
            <a:r>
              <a:rPr lang="pl-PL" sz="1400" b="1" dirty="0"/>
              <a:t>).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pl-PL" sz="1400" b="1" dirty="0"/>
              <a:t>Pozyskanie materiałów do pracy doktorskiej/artykułu naukowego.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pl-PL" sz="1400" b="1" dirty="0"/>
              <a:t>Udział w szkole letniej/zimowej.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pl-PL" sz="1400" b="1" dirty="0"/>
              <a:t>Wykonanie pomiarów, korzystając z unikatowej aparatury, w tym korzystając z dużej infrastruktury badawczej niedostępnej (lub trudno dostępnej) w Polsce.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pl-PL" sz="1400" b="1" dirty="0"/>
              <a:t>Udział w krótkich formach kształcenia – kurs.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pl-PL" sz="1400" b="1" dirty="0"/>
              <a:t>Udział w krótkich formach kształcenia – warsztaty.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pl-PL" sz="1400" b="1" dirty="0"/>
              <a:t>Udział w krótkich formach kształcenia – staże zawodowe.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pl-PL" sz="1400" b="1" dirty="0"/>
              <a:t>Udział w krótkich formach kształcenia – wizyty studyjne.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pl-PL" sz="1400" b="1" dirty="0"/>
              <a:t>Udział w krótkich formach kształcenia – wizyty studyjne administracji.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pl-PL" sz="1400" b="1" dirty="0"/>
              <a:t>Wykonanie kwerend archiwalnych lub bibliotecznych.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pl-PL" sz="1400" b="1" dirty="0"/>
              <a:t>Prowadzenia zajęć dydaktycznych.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pl-PL" sz="1400" b="1" dirty="0"/>
              <a:t>Udział w przygotowaniu międzynarodowego wniosku grantowego.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pl-PL" sz="1400" b="1" dirty="0"/>
              <a:t>Udział w innych krótkich formach kształcenia umożliwiających zwiększenie kompetencji.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9219C7-4FC7-042F-CE5F-4AA6187D1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E3B957-3EF3-165A-21F5-C413A751A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92DB388-AE06-B0F1-212E-1F442D4AD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8E09E-CFB6-170B-80F5-4596488FD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kryty tytuł slajdu">
            <a:extLst>
              <a:ext uri="{FF2B5EF4-FFF2-40B4-BE49-F238E27FC236}">
                <a16:creationId xmlns:a16="http://schemas.microsoft.com/office/drawing/2014/main" id="{F093DA00-9299-4C0D-AD75-C4E8E1FF625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3888" y="1148134"/>
            <a:ext cx="10515600" cy="652978"/>
          </a:xfrm>
          <a:prstGeom prst="rect">
            <a:avLst/>
          </a:prstGeom>
        </p:spPr>
        <p:txBody>
          <a:bodyPr anchor="b"/>
          <a:lstStyle/>
          <a:p>
            <a:r>
              <a:rPr lang="pl-PL" sz="2800" dirty="0"/>
              <a:t>Zadania </a:t>
            </a:r>
            <a:r>
              <a:rPr lang="pl-PL" sz="2800" dirty="0" err="1"/>
              <a:t>mobilnościowe</a:t>
            </a:r>
            <a:r>
              <a:rPr lang="pl-PL" sz="2800" dirty="0"/>
              <a:t> – ważna informacja</a:t>
            </a:r>
          </a:p>
        </p:txBody>
      </p:sp>
      <p:sp>
        <p:nvSpPr>
          <p:cNvPr id="6" name="tekst">
            <a:extLst>
              <a:ext uri="{FF2B5EF4-FFF2-40B4-BE49-F238E27FC236}">
                <a16:creationId xmlns:a16="http://schemas.microsoft.com/office/drawing/2014/main" id="{5B7654D3-685F-FF38-1D6D-6D08596626BC}"/>
              </a:ext>
            </a:extLst>
          </p:cNvPr>
          <p:cNvSpPr txBox="1"/>
          <p:nvPr/>
        </p:nvSpPr>
        <p:spPr>
          <a:xfrm>
            <a:off x="983999" y="2273259"/>
            <a:ext cx="8680750" cy="8506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400" dirty="0"/>
              <a:t>W wyjątkowych i uzasadnionych sytuacjach, za zgodą Komisji Rekrutacyjnej, aktywności te mogą być realizowane w formule zdalnej i mieszanej (</a:t>
            </a:r>
            <a:r>
              <a:rPr lang="pl-PL" sz="1400" dirty="0" err="1"/>
              <a:t>blended</a:t>
            </a:r>
            <a:r>
              <a:rPr lang="pl-PL" sz="1400" dirty="0"/>
              <a:t> learning) pod warunkiem, że  umożliwi to osiągnięcie oczekiwanych od mobilności rezultatów.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2E9FF1-E7B8-CFB3-656D-CC9003439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345776-30CF-07B5-51F3-17788716A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 descr="pozioma belka przedstawiająca kolorowe logotypy Funduszy Europejskich dla Rozwoju Społecznego, Rzeczpospolitej Polski, Unii Europejskiej oraz Narodowej Agencji Wymiany Akademickiej.">
            <a:extLst>
              <a:ext uri="{FF2B5EF4-FFF2-40B4-BE49-F238E27FC236}">
                <a16:creationId xmlns:a16="http://schemas.microsoft.com/office/drawing/2014/main" id="{867B5433-32B8-C488-C4C8-0DCE8D2E46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A25A2AB-D5F6-1668-0666-D21C1DFF002D}"/>
              </a:ext>
            </a:extLst>
          </p:cNvPr>
          <p:cNvSpPr txBox="1"/>
          <p:nvPr/>
        </p:nvSpPr>
        <p:spPr>
          <a:xfrm>
            <a:off x="1064808" y="3399270"/>
            <a:ext cx="8264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Nie ma limitów aktywności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A60D26E-1049-5637-3F16-5F0396B0C1AC}"/>
              </a:ext>
            </a:extLst>
          </p:cNvPr>
          <p:cNvSpPr txBox="1"/>
          <p:nvPr/>
        </p:nvSpPr>
        <p:spPr>
          <a:xfrm>
            <a:off x="983999" y="4339628"/>
            <a:ext cx="84257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/>
              <a:t>Uczestnikowi może być przyznane dofinansowanie mobilności w wysokości określonej w umowie </a:t>
            </a:r>
            <a:r>
              <a:rPr lang="pl-PL" sz="1400" b="1" dirty="0"/>
              <a:t>tylko raz </a:t>
            </a:r>
            <a:r>
              <a:rPr lang="pl-PL" sz="1400" dirty="0"/>
              <a:t>w okresie realizacji Projektu</a:t>
            </a:r>
          </a:p>
        </p:txBody>
      </p:sp>
    </p:spTree>
    <p:extLst>
      <p:ext uri="{BB962C8B-B14F-4D97-AF65-F5344CB8AC3E}">
        <p14:creationId xmlns:p14="http://schemas.microsoft.com/office/powerpoint/2010/main" val="427885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2F410-E3C5-97AA-A9DC-FF88BE170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kryty tytuł slajdu">
            <a:extLst>
              <a:ext uri="{FF2B5EF4-FFF2-40B4-BE49-F238E27FC236}">
                <a16:creationId xmlns:a16="http://schemas.microsoft.com/office/drawing/2014/main" id="{6E582A0E-0F06-99C7-F36E-52810DB842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3888" y="1093468"/>
            <a:ext cx="10515600" cy="652978"/>
          </a:xfrm>
          <a:prstGeom prst="rect">
            <a:avLst/>
          </a:prstGeom>
        </p:spPr>
        <p:txBody>
          <a:bodyPr anchor="b"/>
          <a:lstStyle/>
          <a:p>
            <a:r>
              <a:rPr lang="pl-PL" sz="2800" dirty="0"/>
              <a:t>Harmonogram edycji</a:t>
            </a:r>
          </a:p>
        </p:txBody>
      </p:sp>
      <p:sp>
        <p:nvSpPr>
          <p:cNvPr id="6" name="tekst">
            <a:extLst>
              <a:ext uri="{FF2B5EF4-FFF2-40B4-BE49-F238E27FC236}">
                <a16:creationId xmlns:a16="http://schemas.microsoft.com/office/drawing/2014/main" id="{F94D02E9-EACF-8E28-A7A4-7E5535257CFC}"/>
              </a:ext>
            </a:extLst>
          </p:cNvPr>
          <p:cNvSpPr txBox="1"/>
          <p:nvPr/>
        </p:nvSpPr>
        <p:spPr>
          <a:xfrm>
            <a:off x="623888" y="2258217"/>
            <a:ext cx="10145713" cy="21433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b="1" dirty="0"/>
              <a:t>Szkolenia: 13–17 stycznia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b="1" dirty="0"/>
              <a:t>Rekrutacja: 14–24 stycznia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b="1" dirty="0"/>
              <a:t>Wstępna ocena wniosków: 27–30 stycznia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b="1" dirty="0"/>
              <a:t>Zebranie Komisji Rekrutacyjnej: 31 stycznia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b="1" dirty="0"/>
              <a:t>Ogłoszenie wyników: 3 lutego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b="1" dirty="0"/>
              <a:t>Ostateczny termin złożenia dokumentów i podpisania umów: 17 lutego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FF0000"/>
                </a:solidFill>
              </a:rPr>
              <a:t>Mobilności: 10 lutego–31 sierpnia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b="1" dirty="0"/>
              <a:t>Termin rozliczeń: 30 września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2D3A92-61E4-6838-EBA6-FF76FF118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39B107-732D-BC46-8833-497695F43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C97ED15-D47E-E2AF-D3ED-F6AEE835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1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CFA87-E0EE-DFB3-1E0A-59AC61937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kryty tytuł slajdu">
            <a:extLst>
              <a:ext uri="{FF2B5EF4-FFF2-40B4-BE49-F238E27FC236}">
                <a16:creationId xmlns:a16="http://schemas.microsoft.com/office/drawing/2014/main" id="{615F8FA5-667B-EFFC-B2F4-14FA9AD8A0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3888" y="1281144"/>
            <a:ext cx="10515600" cy="652978"/>
          </a:xfrm>
          <a:prstGeom prst="rect">
            <a:avLst/>
          </a:prstGeom>
        </p:spPr>
        <p:txBody>
          <a:bodyPr anchor="b"/>
          <a:lstStyle/>
          <a:p>
            <a:r>
              <a:rPr lang="pl-PL" sz="2800" dirty="0"/>
              <a:t>Finansowanie</a:t>
            </a:r>
          </a:p>
        </p:txBody>
      </p:sp>
      <p:sp>
        <p:nvSpPr>
          <p:cNvPr id="6" name="tekst">
            <a:extLst>
              <a:ext uri="{FF2B5EF4-FFF2-40B4-BE49-F238E27FC236}">
                <a16:creationId xmlns:a16="http://schemas.microsoft.com/office/drawing/2014/main" id="{5DC8C0BC-C9BD-72CC-D15B-6BED7508A59F}"/>
              </a:ext>
            </a:extLst>
          </p:cNvPr>
          <p:cNvSpPr txBox="1"/>
          <p:nvPr/>
        </p:nvSpPr>
        <p:spPr>
          <a:xfrm>
            <a:off x="623888" y="2121798"/>
            <a:ext cx="9676788" cy="22633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pl-PL" sz="1400" b="1" dirty="0"/>
              <a:t>Stypendium </a:t>
            </a:r>
            <a:r>
              <a:rPr lang="pl-PL" sz="1400" b="1" dirty="0" err="1"/>
              <a:t>mobilnościowe</a:t>
            </a:r>
            <a:endParaRPr lang="pl-PL" sz="1400" b="1" dirty="0"/>
          </a:p>
          <a:p>
            <a:pPr marL="285750" indent="-285750">
              <a:lnSpc>
                <a:spcPct val="1200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pl-PL" sz="1400" b="1" dirty="0"/>
              <a:t>Ryczałt za podróż</a:t>
            </a:r>
          </a:p>
          <a:p>
            <a:pPr marL="285750" indent="-285750">
              <a:lnSpc>
                <a:spcPct val="1200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pl-PL" sz="1400" b="1" dirty="0"/>
              <a:t>Ryczałt za zakwaterowanie</a:t>
            </a:r>
          </a:p>
          <a:p>
            <a:pPr marL="285750" indent="-285750">
              <a:lnSpc>
                <a:spcPct val="1200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pl-PL" sz="1400" b="1" dirty="0"/>
              <a:t>Koszty rzeczywiste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808AE2-BB58-9DDD-CD8E-E88E846B4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550A3B-EBE5-F84E-250D-754A7CD14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1F1A060-0A48-55D9-3A68-D7651A633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9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AFC31-3D8C-4F38-BBB0-691935247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kryty tytuł slajdu">
            <a:extLst>
              <a:ext uri="{FF2B5EF4-FFF2-40B4-BE49-F238E27FC236}">
                <a16:creationId xmlns:a16="http://schemas.microsoft.com/office/drawing/2014/main" id="{ED40A9EB-3B52-00B8-FD97-C8FFBB9259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0416" y="1373689"/>
            <a:ext cx="10515600" cy="652978"/>
          </a:xfrm>
          <a:prstGeom prst="rect">
            <a:avLst/>
          </a:prstGeom>
        </p:spPr>
        <p:txBody>
          <a:bodyPr anchor="b"/>
          <a:lstStyle/>
          <a:p>
            <a:r>
              <a:rPr lang="pl-PL" sz="2800" dirty="0"/>
              <a:t>Stypendium </a:t>
            </a:r>
            <a:r>
              <a:rPr lang="pl-PL" sz="2800" dirty="0" err="1"/>
              <a:t>mobilnościowe</a:t>
            </a:r>
            <a:r>
              <a:rPr lang="pl-PL" sz="2800" dirty="0"/>
              <a:t> (stawka dzienna)</a:t>
            </a:r>
          </a:p>
        </p:txBody>
      </p:sp>
      <p:sp>
        <p:nvSpPr>
          <p:cNvPr id="6" name="tekst">
            <a:extLst>
              <a:ext uri="{FF2B5EF4-FFF2-40B4-BE49-F238E27FC236}">
                <a16:creationId xmlns:a16="http://schemas.microsoft.com/office/drawing/2014/main" id="{B5FBD8F1-7382-3E5C-5495-5BA8AB737204}"/>
              </a:ext>
            </a:extLst>
          </p:cNvPr>
          <p:cNvSpPr txBox="1"/>
          <p:nvPr/>
        </p:nvSpPr>
        <p:spPr>
          <a:xfrm>
            <a:off x="623888" y="2593451"/>
            <a:ext cx="8680750" cy="8506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b="1" dirty="0"/>
              <a:t>Doktoranci: 125 zł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b="1" dirty="0"/>
              <a:t>Pracownicy bez tytułu dr.: 125 zł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b="1" dirty="0"/>
              <a:t>Pracownicy z tytułem dr.: 250 zł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509E78-63AC-D119-62DB-10AE9FCF1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6FE355-7E21-A615-FE78-868A55F63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542EEA2-A496-DC62-A630-7E240EA7F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487" y="0"/>
            <a:ext cx="8649388" cy="9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3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b1ccba-ae58-4f2f-aa0f-7fce6ade5974" xsi:nil="true"/>
    <lcf76f155ced4ddcb4097134ff3c332f xmlns="530e590f-d200-4a45-86c8-cc1c0fd3a31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87520BD11884D49A84BCAC2C173FAC3" ma:contentTypeVersion="11" ma:contentTypeDescription="Utwórz nowy dokument." ma:contentTypeScope="" ma:versionID="f8788f43b6553ff2f7299bcb85e9c146">
  <xsd:schema xmlns:xsd="http://www.w3.org/2001/XMLSchema" xmlns:xs="http://www.w3.org/2001/XMLSchema" xmlns:p="http://schemas.microsoft.com/office/2006/metadata/properties" xmlns:ns2="530e590f-d200-4a45-86c8-cc1c0fd3a313" xmlns:ns3="4cb1ccba-ae58-4f2f-aa0f-7fce6ade5974" targetNamespace="http://schemas.microsoft.com/office/2006/metadata/properties" ma:root="true" ma:fieldsID="e6a2bc1d2d94af23ddfe00a29bdd8d92" ns2:_="" ns3:_="">
    <xsd:import namespace="530e590f-d200-4a45-86c8-cc1c0fd3a313"/>
    <xsd:import namespace="4cb1ccba-ae58-4f2f-aa0f-7fce6ade59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0e590f-d200-4a45-86c8-cc1c0fd3a3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i obrazów" ma:readOnly="false" ma:fieldId="{5cf76f15-5ced-4ddc-b409-7134ff3c332f}" ma:taxonomyMulti="true" ma:sspId="e202bf10-4f99-490d-b6a4-1cff37ab84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b1ccba-ae58-4f2f-aa0f-7fce6ade59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8d9d0eb-fb60-4b8f-8e74-e388e9c6ce0a}" ma:internalName="TaxCatchAll" ma:showField="CatchAllData" ma:web="4cb1ccba-ae58-4f2f-aa0f-7fce6ade59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EE5867-1070-4348-9A4E-90E6DC5D31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42695E-7B9B-4C82-86B6-1C927AE191C4}">
  <ds:schemaRefs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cb1ccba-ae58-4f2f-aa0f-7fce6ade5974"/>
    <ds:schemaRef ds:uri="530e590f-d200-4a45-86c8-cc1c0fd3a31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1AA4708-8EB1-433F-B0CA-E1794D70FB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0e590f-d200-4a45-86c8-cc1c0fd3a313"/>
    <ds:schemaRef ds:uri="4cb1ccba-ae58-4f2f-aa0f-7fce6ade59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1689</Words>
  <Application>Microsoft Office PowerPoint</Application>
  <PresentationFormat>Panoramiczny</PresentationFormat>
  <Paragraphs>187</Paragraphs>
  <Slides>30</Slides>
  <Notes>30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PROM na UŁ krótkookresowa wymiana akademicka </vt:lpstr>
      <vt:lpstr>Porządek spotkania</vt:lpstr>
      <vt:lpstr>PROM UŁ – informacje ogólne</vt:lpstr>
      <vt:lpstr>PROM UŁ – źródło finansowania</vt:lpstr>
      <vt:lpstr>Rodzaje zadań mobilnościowych</vt:lpstr>
      <vt:lpstr>Zadania mobilnościowe – ważna informacja</vt:lpstr>
      <vt:lpstr>Harmonogram edycji</vt:lpstr>
      <vt:lpstr>Finansowanie</vt:lpstr>
      <vt:lpstr>Stypendium mobilnościowe (stawka dzienna)</vt:lpstr>
      <vt:lpstr>Podróż i zakwaterowanie – informacje ogólne</vt:lpstr>
      <vt:lpstr>Podróż i zakwaterowanie</vt:lpstr>
      <vt:lpstr>Koszty rzeczywiste</vt:lpstr>
      <vt:lpstr>Wymogi w zależności od grupy docelowej</vt:lpstr>
      <vt:lpstr>Doktoranci i pracownicy z UŁ</vt:lpstr>
      <vt:lpstr>Doktoranci i pracownicy z zagranicy</vt:lpstr>
      <vt:lpstr>Wniosek aplikacyjny</vt:lpstr>
      <vt:lpstr>Wniosek aplikacyjny – doktoranci i pracownicy z zagranicy</vt:lpstr>
      <vt:lpstr>Ocena wniosku aplikacyjnego</vt:lpstr>
      <vt:lpstr>Ocena wniosku aplikacyjnego – punktacja</vt:lpstr>
      <vt:lpstr>Ocena wniosku aplikacyjnego – ranking</vt:lpstr>
      <vt:lpstr>Ocena wniosku aplikacyjnego – wyniki</vt:lpstr>
      <vt:lpstr>Otrzymanie finansowania</vt:lpstr>
      <vt:lpstr>Elektroniczny formularz NAWA</vt:lpstr>
      <vt:lpstr>Podpisanie umowy</vt:lpstr>
      <vt:lpstr>Wniosek wyjazdowy</vt:lpstr>
      <vt:lpstr>Zakończenie projektu</vt:lpstr>
      <vt:lpstr>Weryfikacja efektów uczenia się</vt:lpstr>
      <vt:lpstr>Rozliczenie zadań mobilnościowych</vt:lpstr>
      <vt:lpstr>Rozliczenie zadań mobilnościowych – rezygnacja</vt:lpstr>
      <vt:lpstr>Kontakt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Standardy przygotowywania prezentacji programu Microsoft PowerPoint zgodnie z wytycznymi WCAG 2.1 na poziomie AA. </dc:title>
  <dc:subject>Poradnik dla społeczności UniLodz</dc:subject>
  <dc:creator>Uniwersystet Łódzki</dc:creator>
  <cp:keywords/>
  <dc:description/>
  <cp:lastModifiedBy>Mateusz Grabowski</cp:lastModifiedBy>
  <cp:revision>54</cp:revision>
  <dcterms:created xsi:type="dcterms:W3CDTF">2022-08-08T08:08:30Z</dcterms:created>
  <dcterms:modified xsi:type="dcterms:W3CDTF">2025-01-14T08:32:22Z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0x010100B87520BD11884D49A84BCAC2C173FAC3</vt:lpwstr>
  </property>
  <property fmtid="{D5CDD505-2E9C-101B-9397-08002B2CF9AE}" pid="3" name="MediaServiceImageTags">
    <vt:lpwstr/>
  </property>
</Properties>
</file>