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858000" cy="9144000"/>
  <p:defaultTextStyle>
    <a:defPPr>
      <a:defRPr lang="pl-PL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077" autoAdjust="0"/>
    <p:restoredTop sz="93122" autoAdjust="0"/>
  </p:normalViewPr>
  <p:slideViewPr>
    <p:cSldViewPr>
      <p:cViewPr>
        <p:scale>
          <a:sx n="25" d="100"/>
          <a:sy n="25" d="100"/>
        </p:scale>
        <p:origin x="-990" y="600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48" y="25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BFB411-9819-462D-824A-EFE1ED466792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6CF0B8-E091-430F-AA63-C2AEB828180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771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B0FA75-882E-49DA-82C4-FA79362746DC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BEC9C6-4EE6-4BA8-9826-E682F852AB3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6722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703A1C-8A0B-4ED1-9CD2-F76962AAEB49}" type="slidenum">
              <a:rPr lang="pl-PL" altLang="pl-PL" smtClean="0"/>
              <a:pPr/>
              <a:t>1</a:t>
            </a:fld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532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D34F5-69F8-49BA-AB02-F90D34CB4637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FA2C-A0E9-42CB-A629-1CC77EFF3D6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386D-B7B5-4534-A6D0-595A2044D585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1C95-C351-46E5-9DDB-2D2CD2037C5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951A-D529-46CF-82CE-C27AA6950BEF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B580A-ECC4-420E-B25B-AF582D86969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1956-B746-4DB8-87E5-D191AC984C73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261A-774D-4091-A018-5CF07EA382A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BD8B3-DBBE-419A-8041-39D0DC4883D2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339F0-D929-4F64-AA6D-4945CEB455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DC2D-CA93-4EA4-8508-330A90F9D1D9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3465-0730-497B-9D2D-A59769370D8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5405-6EB6-482E-971B-3EE6780F64A1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7632-ACEF-4665-8A6B-25B1C391C75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BB46C-FA4D-49E3-978E-DC49DED36FB2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B44B-00BC-4A69-8DBA-2937644F1EB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047E-932A-4194-96A1-1DC4AF1EEA23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F2CD-A138-4A12-8FD4-ADA95C3E8C4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6384-EE4E-4527-8048-15707204EDFE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0815-6E83-4AED-99A6-15CE9EA3ABD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5C67-A10C-48E6-921D-E04C9B9F8E1D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67A4-D3E6-4569-BD55-7B580EDDD6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F87F74-1064-4702-B532-361A20096FC8}" type="datetimeFigureOut">
              <a:rPr lang="pl-PL"/>
              <a:pPr>
                <a:defRPr/>
              </a:pPr>
              <a:t>2023-01-17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A44363-E62A-46E8-9A78-67E6A168F82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352321" y="1044575"/>
            <a:ext cx="29524325" cy="41763950"/>
          </a:xfrm>
          <a:prstGeom prst="rect">
            <a:avLst/>
          </a:prstGeom>
          <a:solidFill>
            <a:schemeClr val="bg1"/>
          </a:solidFill>
          <a:ln cmpd="thinThick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050" name="Tytuł 10"/>
          <p:cNvSpPr>
            <a:spLocks noGrp="1"/>
          </p:cNvSpPr>
          <p:nvPr>
            <p:ph type="title"/>
          </p:nvPr>
        </p:nvSpPr>
        <p:spPr>
          <a:xfrm>
            <a:off x="1495329" y="2401754"/>
            <a:ext cx="27251025" cy="391953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pl-PL" sz="9600" dirty="0" err="1" smtClean="0">
                <a:latin typeface="Arial" pitchFamily="34" charset="0"/>
                <a:cs typeface="Arial" pitchFamily="34" charset="0"/>
              </a:rPr>
              <a:t>Title</a:t>
            </a:r>
            <a:r>
              <a:rPr lang="pl-PL" sz="96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pl-PL" sz="9600" dirty="0" err="1" smtClean="0">
                <a:latin typeface="Arial" pitchFamily="34" charset="0"/>
                <a:cs typeface="Arial" pitchFamily="34" charset="0"/>
              </a:rPr>
              <a:t>paper</a:t>
            </a:r>
            <a:r>
              <a:rPr lang="pl-PL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minimum </a:t>
            </a:r>
            <a:r>
              <a:rPr lang="pl-PL" sz="5400" u="sng" dirty="0" err="1">
                <a:latin typeface="Arial" pitchFamily="34" charset="0"/>
                <a:cs typeface="Arial" pitchFamily="34" charset="0"/>
              </a:rPr>
              <a:t>font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u="sng" dirty="0" err="1">
                <a:latin typeface="Arial" pitchFamily="34" charset="0"/>
                <a:cs typeface="Arial" pitchFamily="34" charset="0"/>
              </a:rPr>
              <a:t>height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 36pts</a:t>
            </a:r>
            <a:r>
              <a:rPr lang="pl-PL" sz="5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l-PL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4000" dirty="0" smtClean="0">
                <a:latin typeface="Arial" pitchFamily="34" charset="0"/>
                <a:cs typeface="Arial" pitchFamily="34" charset="0"/>
              </a:rPr>
            </a:br>
            <a:r>
              <a:rPr lang="pl-PL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720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(s) of Author(s), </a:t>
            </a:r>
            <a:r>
              <a:rPr lang="pl-PL" sz="7200" dirty="0" err="1" smtClean="0">
                <a:latin typeface="Arial" pitchFamily="34" charset="0"/>
                <a:cs typeface="Arial" pitchFamily="34" charset="0"/>
              </a:rPr>
              <a:t>affilions</a:t>
            </a:r>
            <a:r>
              <a:rPr lang="pl-PL" sz="7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5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minimum </a:t>
            </a:r>
            <a:r>
              <a:rPr lang="pl-PL" sz="5400" u="sng" dirty="0" err="1">
                <a:latin typeface="Arial" pitchFamily="34" charset="0"/>
                <a:cs typeface="Arial" pitchFamily="34" charset="0"/>
              </a:rPr>
              <a:t>font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u="sng" dirty="0" err="1">
                <a:latin typeface="Arial" pitchFamily="34" charset="0"/>
                <a:cs typeface="Arial" pitchFamily="34" charset="0"/>
              </a:rPr>
              <a:t>height</a:t>
            </a:r>
            <a:r>
              <a:rPr lang="pl-PL" sz="5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u="sng" dirty="0" smtClean="0">
                <a:latin typeface="Arial" pitchFamily="34" charset="0"/>
                <a:cs typeface="Arial" pitchFamily="34" charset="0"/>
              </a:rPr>
              <a:t>25pts</a:t>
            </a:r>
            <a:r>
              <a:rPr lang="pl-PL" sz="54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75" name="Symbol zastępczy zawartości 14"/>
          <p:cNvSpPr>
            <a:spLocks noGrp="1"/>
          </p:cNvSpPr>
          <p:nvPr>
            <p:ph sz="quarter" idx="4"/>
          </p:nvPr>
        </p:nvSpPr>
        <p:spPr>
          <a:xfrm>
            <a:off x="15568615" y="13617520"/>
            <a:ext cx="14160500" cy="16287864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pole tekstowe 21"/>
          <p:cNvSpPr txBox="1">
            <a:spLocks noChangeArrowheads="1"/>
          </p:cNvSpPr>
          <p:nvPr/>
        </p:nvSpPr>
        <p:spPr bwMode="auto">
          <a:xfrm>
            <a:off x="923825" y="7688166"/>
            <a:ext cx="2837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pl-PL" sz="4000" dirty="0">
                <a:latin typeface="Times New Roman" pitchFamily="18" charset="0"/>
                <a:cs typeface="Times New Roman" pitchFamily="18" charset="0"/>
              </a:rPr>
              <a:t>The introduction should include the purpose and research hypotheses. If the paper is based on empirical research, the author should provide a brief description of the research methodology used.</a:t>
            </a:r>
            <a:r>
              <a:rPr lang="pl-PL" alt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altLang="pl-PL" sz="40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pl-PL" altLang="pl-PL" sz="4000" dirty="0" err="1"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pl-PL" altLang="pl-PL" sz="4000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pl-PL" altLang="pl-PL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22pts</a:t>
            </a:r>
            <a:r>
              <a:rPr lang="pl-PL" altLang="pl-PL" sz="4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l-PL" altLang="pl-PL" sz="4000" dirty="0">
              <a:cs typeface="Arial" charset="0"/>
            </a:endParaRPr>
          </a:p>
        </p:txBody>
      </p:sp>
      <p:sp>
        <p:nvSpPr>
          <p:cNvPr id="2080" name="pole tekstowe 23"/>
          <p:cNvSpPr txBox="1">
            <a:spLocks noChangeArrowheads="1"/>
          </p:cNvSpPr>
          <p:nvPr/>
        </p:nvSpPr>
        <p:spPr bwMode="auto">
          <a:xfrm>
            <a:off x="1423891" y="11831570"/>
            <a:ext cx="27362150" cy="83099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4800" b="1" dirty="0" err="1" smtClean="0">
                <a:latin typeface="Arial" pitchFamily="34" charset="0"/>
                <a:cs typeface="Arial" pitchFamily="34" charset="0"/>
              </a:rPr>
              <a:t>Results</a:t>
            </a:r>
            <a:endParaRPr lang="pl-PL" alt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pole tekstowe 28"/>
          <p:cNvSpPr txBox="1">
            <a:spLocks noChangeArrowheads="1"/>
          </p:cNvSpPr>
          <p:nvPr/>
        </p:nvSpPr>
        <p:spPr bwMode="auto">
          <a:xfrm>
            <a:off x="852387" y="32905780"/>
            <a:ext cx="28443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just">
              <a:spcAft>
                <a:spcPts val="600"/>
              </a:spcAft>
              <a:defRPr/>
            </a:pP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22pts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82" name="pole tekstowe 11"/>
          <p:cNvSpPr txBox="1">
            <a:spLocks noChangeArrowheads="1"/>
          </p:cNvSpPr>
          <p:nvPr/>
        </p:nvSpPr>
        <p:spPr bwMode="auto">
          <a:xfrm>
            <a:off x="852387" y="13260330"/>
            <a:ext cx="2793225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Quantitative research findings may be presented in the form of tables and graphs, qualitative research findings may include selected quotes, models, drawings, breakdowns, pictures, photographs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poster should contain only the most important information, presented in a concise and clear form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20pts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defRPr/>
            </a:pP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95197" y="1258746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Author's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400" dirty="0" err="1">
                <a:latin typeface="Times New Roman" pitchFamily="18" charset="0"/>
                <a:cs typeface="Times New Roman" pitchFamily="18" charset="0"/>
              </a:rPr>
              <a:t>affiliation</a:t>
            </a: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 logo </a:t>
            </a:r>
            <a:endParaRPr lang="pl-PL" sz="4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877517" y="18955990"/>
            <a:ext cx="13430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It is recommended to format the text in two columns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ole tekstowe 28"/>
          <p:cNvSpPr txBox="1">
            <a:spLocks noChangeArrowheads="1"/>
          </p:cNvSpPr>
          <p:nvPr/>
        </p:nvSpPr>
        <p:spPr bwMode="auto">
          <a:xfrm>
            <a:off x="423759" y="40835398"/>
            <a:ext cx="293610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rgbClr val="333333"/>
                </a:solidFill>
              </a:rPr>
              <a:t>VII KONFERENCJA NAUKOWA</a:t>
            </a:r>
          </a:p>
          <a:p>
            <a:pPr algn="ctr"/>
            <a:r>
              <a:rPr lang="pl-PL" sz="2800" b="1" dirty="0"/>
              <a:t>Ochrona i bezpieczeństwo uczestników rynku usług finansowych w sytuacji kryzysowej (</a:t>
            </a:r>
            <a:r>
              <a:rPr lang="pl-PL" sz="2800" b="1" dirty="0" smtClean="0"/>
              <a:t>COVID-19). </a:t>
            </a:r>
          </a:p>
          <a:p>
            <a:pPr algn="ctr"/>
            <a:r>
              <a:rPr lang="pl-PL" sz="2800" b="1" dirty="0" smtClean="0"/>
              <a:t>Łódź </a:t>
            </a:r>
            <a:r>
              <a:rPr lang="pl-PL" sz="2800" b="1" dirty="0"/>
              <a:t>23 marca 2023 </a:t>
            </a:r>
            <a:r>
              <a:rPr lang="pl-PL" sz="2800" dirty="0"/>
              <a:t>r</a:t>
            </a:r>
            <a:r>
              <a:rPr lang="pl-PL" sz="2800" b="1" dirty="0" smtClean="0"/>
              <a:t>. (</a:t>
            </a:r>
            <a:r>
              <a:rPr lang="pl-PL" sz="2800" b="1" dirty="0"/>
              <a:t>minimum </a:t>
            </a:r>
            <a:r>
              <a:rPr lang="pl-PL" sz="2800" b="1" dirty="0" err="1"/>
              <a:t>font</a:t>
            </a:r>
            <a:r>
              <a:rPr lang="pl-PL" sz="2800" b="1" dirty="0"/>
              <a:t> </a:t>
            </a:r>
            <a:r>
              <a:rPr lang="pl-PL" sz="2800" b="1" dirty="0" err="1"/>
              <a:t>height</a:t>
            </a:r>
            <a:r>
              <a:rPr lang="pl-PL" sz="2800" b="1" dirty="0"/>
              <a:t> 26pts).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816668" y="21260246"/>
            <a:ext cx="140018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Captions under the drawings in Polish 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(minimum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17pts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)....,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Captions under the drawings in Polish and English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(minimum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17pts)....,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40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495329" y="6473720"/>
            <a:ext cx="27289316" cy="83099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4800" b="1" dirty="0" err="1" smtClean="0">
                <a:latin typeface="Arial" pitchFamily="34" charset="0"/>
                <a:cs typeface="Arial" pitchFamily="34" charset="0"/>
              </a:rPr>
              <a:t>Introduction</a:t>
            </a:r>
            <a:endParaRPr lang="pl-PL" alt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1138139" y="31905648"/>
            <a:ext cx="28003696" cy="83099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l-PL" sz="4800" b="1" dirty="0" err="1" smtClean="0">
                <a:latin typeface="Arial" pitchFamily="34" charset="0"/>
                <a:cs typeface="Arial" pitchFamily="34" charset="0"/>
              </a:rPr>
              <a:t>Conclusions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11828</TotalTime>
  <Words>677</Words>
  <Application>Microsoft Office PowerPoint</Application>
  <PresentationFormat>Niestandardowy</PresentationFormat>
  <Paragraphs>45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Title of the paper (minimum font height 36pts)   Name(s) of Author(s), affilions, (minimum font height 25pts)</vt:lpstr>
    </vt:vector>
  </TitlesOfParts>
  <Company>WGRiT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AE</dc:creator>
  <cp:lastModifiedBy>D</cp:lastModifiedBy>
  <cp:revision>345</cp:revision>
  <dcterms:created xsi:type="dcterms:W3CDTF">2014-03-17T08:10:18Z</dcterms:created>
  <dcterms:modified xsi:type="dcterms:W3CDTF">2023-01-17T13:50:27Z</dcterms:modified>
</cp:coreProperties>
</file>